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 id="2147483806" r:id="rId2"/>
  </p:sldMasterIdLst>
  <p:notesMasterIdLst>
    <p:notesMasterId r:id="rId19"/>
  </p:notesMasterIdLst>
  <p:handoutMasterIdLst>
    <p:handoutMasterId r:id="rId20"/>
  </p:handoutMasterIdLst>
  <p:sldIdLst>
    <p:sldId id="354" r:id="rId3"/>
    <p:sldId id="283" r:id="rId4"/>
    <p:sldId id="309" r:id="rId5"/>
    <p:sldId id="301" r:id="rId6"/>
    <p:sldId id="360" r:id="rId7"/>
    <p:sldId id="302" r:id="rId8"/>
    <p:sldId id="359" r:id="rId9"/>
    <p:sldId id="366" r:id="rId10"/>
    <p:sldId id="303" r:id="rId11"/>
    <p:sldId id="367" r:id="rId12"/>
    <p:sldId id="368" r:id="rId13"/>
    <p:sldId id="270" r:id="rId14"/>
    <p:sldId id="351" r:id="rId15"/>
    <p:sldId id="269" r:id="rId16"/>
    <p:sldId id="349" r:id="rId17"/>
    <p:sldId id="364" r:id="rId18"/>
  </p:sldIdLst>
  <p:sldSz cx="9906000" cy="6858000" type="A4"/>
  <p:notesSz cx="9874250" cy="6797675"/>
  <p:defaultTextStyle>
    <a:defPPr>
      <a:defRPr lang="lt-LT"/>
    </a:defPPr>
    <a:lvl1pPr marL="0" algn="l" defTabSz="839782" rtl="0" eaLnBrk="1" latinLnBrk="0" hangingPunct="1">
      <a:defRPr sz="1653" kern="1200">
        <a:solidFill>
          <a:schemeClr val="tx1"/>
        </a:solidFill>
        <a:latin typeface="+mn-lt"/>
        <a:ea typeface="+mn-ea"/>
        <a:cs typeface="+mn-cs"/>
      </a:defRPr>
    </a:lvl1pPr>
    <a:lvl2pPr marL="419891" algn="l" defTabSz="839782" rtl="0" eaLnBrk="1" latinLnBrk="0" hangingPunct="1">
      <a:defRPr sz="1653" kern="1200">
        <a:solidFill>
          <a:schemeClr val="tx1"/>
        </a:solidFill>
        <a:latin typeface="+mn-lt"/>
        <a:ea typeface="+mn-ea"/>
        <a:cs typeface="+mn-cs"/>
      </a:defRPr>
    </a:lvl2pPr>
    <a:lvl3pPr marL="839782" algn="l" defTabSz="839782" rtl="0" eaLnBrk="1" latinLnBrk="0" hangingPunct="1">
      <a:defRPr sz="1653" kern="1200">
        <a:solidFill>
          <a:schemeClr val="tx1"/>
        </a:solidFill>
        <a:latin typeface="+mn-lt"/>
        <a:ea typeface="+mn-ea"/>
        <a:cs typeface="+mn-cs"/>
      </a:defRPr>
    </a:lvl3pPr>
    <a:lvl4pPr marL="1259674" algn="l" defTabSz="839782" rtl="0" eaLnBrk="1" latinLnBrk="0" hangingPunct="1">
      <a:defRPr sz="1653" kern="1200">
        <a:solidFill>
          <a:schemeClr val="tx1"/>
        </a:solidFill>
        <a:latin typeface="+mn-lt"/>
        <a:ea typeface="+mn-ea"/>
        <a:cs typeface="+mn-cs"/>
      </a:defRPr>
    </a:lvl4pPr>
    <a:lvl5pPr marL="1679565" algn="l" defTabSz="839782" rtl="0" eaLnBrk="1" latinLnBrk="0" hangingPunct="1">
      <a:defRPr sz="1653" kern="1200">
        <a:solidFill>
          <a:schemeClr val="tx1"/>
        </a:solidFill>
        <a:latin typeface="+mn-lt"/>
        <a:ea typeface="+mn-ea"/>
        <a:cs typeface="+mn-cs"/>
      </a:defRPr>
    </a:lvl5pPr>
    <a:lvl6pPr marL="2099456" algn="l" defTabSz="839782" rtl="0" eaLnBrk="1" latinLnBrk="0" hangingPunct="1">
      <a:defRPr sz="1653" kern="1200">
        <a:solidFill>
          <a:schemeClr val="tx1"/>
        </a:solidFill>
        <a:latin typeface="+mn-lt"/>
        <a:ea typeface="+mn-ea"/>
        <a:cs typeface="+mn-cs"/>
      </a:defRPr>
    </a:lvl6pPr>
    <a:lvl7pPr marL="2519347" algn="l" defTabSz="839782" rtl="0" eaLnBrk="1" latinLnBrk="0" hangingPunct="1">
      <a:defRPr sz="1653" kern="1200">
        <a:solidFill>
          <a:schemeClr val="tx1"/>
        </a:solidFill>
        <a:latin typeface="+mn-lt"/>
        <a:ea typeface="+mn-ea"/>
        <a:cs typeface="+mn-cs"/>
      </a:defRPr>
    </a:lvl7pPr>
    <a:lvl8pPr marL="2939238" algn="l" defTabSz="839782" rtl="0" eaLnBrk="1" latinLnBrk="0" hangingPunct="1">
      <a:defRPr sz="1653" kern="1200">
        <a:solidFill>
          <a:schemeClr val="tx1"/>
        </a:solidFill>
        <a:latin typeface="+mn-lt"/>
        <a:ea typeface="+mn-ea"/>
        <a:cs typeface="+mn-cs"/>
      </a:defRPr>
    </a:lvl8pPr>
    <a:lvl9pPr marL="3359130" algn="l" defTabSz="839782" rtl="0" eaLnBrk="1" latinLnBrk="0" hangingPunct="1">
      <a:defRPr sz="1653"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69" userDrawn="1">
          <p15:clr>
            <a:srgbClr val="A4A3A4"/>
          </p15:clr>
        </p15:guide>
        <p15:guide id="2" pos="31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a Kamere" initials="KK" lastIdx="0" clrIdx="0">
    <p:extLst>
      <p:ext uri="{19B8F6BF-5375-455C-9EA6-DF929625EA0E}">
        <p15:presenceInfo xmlns:p15="http://schemas.microsoft.com/office/powerpoint/2012/main" xmlns="" userId="S-1-5-21-1192942881-833925466-2977793314-2415" providerId="AD"/>
      </p:ext>
    </p:extLst>
  </p:cmAuthor>
  <p:cmAuthor id="2" name="Raimonds Sprogis" initials="RS" lastIdx="1" clrIdx="1">
    <p:extLst>
      <p:ext uri="{19B8F6BF-5375-455C-9EA6-DF929625EA0E}">
        <p15:presenceInfo xmlns:p15="http://schemas.microsoft.com/office/powerpoint/2012/main" xmlns="" userId="S-1-5-21-1192942881-833925466-2977793314-2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C"/>
    <a:srgbClr val="2382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176" autoAdjust="0"/>
    <p:restoredTop sz="89964" autoAdjust="0"/>
  </p:normalViewPr>
  <p:slideViewPr>
    <p:cSldViewPr snapToGrid="0">
      <p:cViewPr>
        <p:scale>
          <a:sx n="100" d="100"/>
          <a:sy n="100" d="100"/>
        </p:scale>
        <p:origin x="-900" y="360"/>
      </p:cViewPr>
      <p:guideLst>
        <p:guide orient="horz" pos="2069"/>
        <p:guide pos="3139"/>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1-17T11:27:47.020" idx="1">
    <p:pos x="10" y="10"/>
    <p:text/>
    <p:extLst>
      <p:ext uri="{C676402C-5697-4E1C-873F-D02D1690AC5C}">
        <p15:threadingInfo xmlns:p15="http://schemas.microsoft.com/office/powerpoint/2012/main" xmlns=""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1-17T11:27:47.020" idx="1">
    <p:pos x="10" y="10"/>
    <p:text/>
    <p:extLst>
      <p:ext uri="{C676402C-5697-4E1C-873F-D02D1690AC5C}">
        <p15:threadingInfo xmlns:p15="http://schemas.microsoft.com/office/powerpoint/2012/main" xmlns="" timeZoneBias="-120"/>
      </p:ext>
    </p:extLst>
  </p:cm>
</p:cmLst>
</file>

<file path=ppt/diagrams/_rels/data6.xml.rels><?xml version="1.0" encoding="UTF-8" standalone="yes"?>
<Relationships xmlns="http://schemas.openxmlformats.org/package/2006/relationships"><Relationship Id="rId2" Type="http://schemas.openxmlformats.org/officeDocument/2006/relationships/hyperlink" Target="https://latvija.lv/Epakalpojumi/EP222/Apraksts" TargetMode="External"/><Relationship Id="rId1" Type="http://schemas.openxmlformats.org/officeDocument/2006/relationships/hyperlink" Target="http://www.latvija.lv/" TargetMode="External"/></Relationships>
</file>

<file path=ppt/diagrams/_rels/data8.xml.rels><?xml version="1.0" encoding="UTF-8" standalone="yes"?>
<Relationships xmlns="http://schemas.openxmlformats.org/package/2006/relationships"><Relationship Id="rId2" Type="http://schemas.openxmlformats.org/officeDocument/2006/relationships/hyperlink" Target="https://www.latvija.lv/Epakalpojumi/EP44/Apraksts" TargetMode="External"/><Relationship Id="rId1" Type="http://schemas.openxmlformats.org/officeDocument/2006/relationships/hyperlink" Target="https://www.latvija.lv/Epakalpojumi/EP61/Apraksts" TargetMode="External"/></Relationships>
</file>

<file path=ppt/diagrams/_rels/data9.xml.rels><?xml version="1.0" encoding="UTF-8" standalone="yes"?>
<Relationships xmlns="http://schemas.openxmlformats.org/package/2006/relationships"><Relationship Id="rId2" Type="http://schemas.openxmlformats.org/officeDocument/2006/relationships/hyperlink" Target="http://www.latvija.lv/" TargetMode="External"/><Relationship Id="rId1" Type="http://schemas.openxmlformats.org/officeDocument/2006/relationships/hyperlink" Target="http://www.manapensija.lv/"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latvija.lv/Epakalpojumi/EP222/Apraksts" TargetMode="External"/><Relationship Id="rId1" Type="http://schemas.openxmlformats.org/officeDocument/2006/relationships/hyperlink" Target="http://www.latvija.lv/" TargetMode="External"/></Relationships>
</file>

<file path=ppt/diagrams/_rels/drawing8.xml.rels><?xml version="1.0" encoding="UTF-8" standalone="yes"?>
<Relationships xmlns="http://schemas.openxmlformats.org/package/2006/relationships"><Relationship Id="rId2" Type="http://schemas.openxmlformats.org/officeDocument/2006/relationships/hyperlink" Target="https://www.latvija.lv/Epakalpojumi/EP44/Apraksts" TargetMode="External"/><Relationship Id="rId1" Type="http://schemas.openxmlformats.org/officeDocument/2006/relationships/hyperlink" Target="https://www.latvija.lv/Epakalpojumi/EP61/Apraksts" TargetMode="External"/></Relationships>
</file>

<file path=ppt/diagrams/_rels/drawing9.xml.rels><?xml version="1.0" encoding="UTF-8" standalone="yes"?>
<Relationships xmlns="http://schemas.openxmlformats.org/package/2006/relationships"><Relationship Id="rId2" Type="http://schemas.openxmlformats.org/officeDocument/2006/relationships/hyperlink" Target="http://www.latvija.lv/" TargetMode="External"/><Relationship Id="rId1" Type="http://schemas.openxmlformats.org/officeDocument/2006/relationships/hyperlink" Target="http://www.manapensija.lv/"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9B0B6-EF33-457E-AE86-37C51D52DF21}" type="doc">
      <dgm:prSet loTypeId="urn:microsoft.com/office/officeart/2008/layout/LinedList" loCatId="list" qsTypeId="urn:microsoft.com/office/officeart/2005/8/quickstyle/simple3" qsCatId="simple" csTypeId="urn:microsoft.com/office/officeart/2005/8/colors/accent0_1" csCatId="mainScheme" phldr="1"/>
      <dgm:spPr/>
      <dgm:t>
        <a:bodyPr/>
        <a:lstStyle/>
        <a:p>
          <a:endParaRPr lang="lv-LV"/>
        </a:p>
      </dgm:t>
    </dgm:pt>
    <dgm:pt modelId="{B8CF092B-D5AA-4492-91FF-CC7849AA6611}">
      <dgm:prSet phldrT="[Text]" custT="1"/>
      <dgm:spPr/>
      <dgm:t>
        <a:bodyPr/>
        <a:lstStyle/>
        <a:p>
          <a:pPr algn="l"/>
          <a:r>
            <a:rPr lang="en-US" sz="1600" dirty="0">
              <a:solidFill>
                <a:schemeClr val="tx1"/>
              </a:solidFill>
              <a:latin typeface="Arial" panose="020B0604020202020204" pitchFamily="34" charset="0"/>
              <a:cs typeface="Arial" panose="020B0604020202020204" pitchFamily="34" charset="0"/>
            </a:rPr>
            <a:t>1. L</a:t>
          </a:r>
          <a:r>
            <a:rPr lang="lv-LV" sz="1600" dirty="0">
              <a:solidFill>
                <a:schemeClr val="tx1"/>
              </a:solidFill>
              <a:latin typeface="Arial" panose="020B0604020202020204" pitchFamily="34" charset="0"/>
              <a:cs typeface="Arial" panose="020B0604020202020204" pitchFamily="34" charset="0"/>
            </a:rPr>
            <a:t>īmenis</a:t>
          </a:r>
          <a:endParaRPr lang="en-US" sz="1600" dirty="0">
            <a:solidFill>
              <a:schemeClr val="tx1"/>
            </a:solidFill>
            <a:latin typeface="Arial" panose="020B0604020202020204" pitchFamily="34" charset="0"/>
            <a:cs typeface="Arial" panose="020B0604020202020204" pitchFamily="34" charset="0"/>
          </a:endParaRPr>
        </a:p>
        <a:p>
          <a:pPr algn="l"/>
          <a:r>
            <a:rPr lang="lv-LV" sz="1600" dirty="0">
              <a:solidFill>
                <a:schemeClr val="accent4">
                  <a:lumMod val="75000"/>
                </a:schemeClr>
              </a:solidFill>
              <a:latin typeface="Arial" panose="020B0604020202020204" pitchFamily="34" charset="0"/>
              <a:cs typeface="Arial" panose="020B0604020202020204" pitchFamily="34" charset="0"/>
            </a:rPr>
            <a:t>valsts obligātā nefondēto pensiju shēma</a:t>
          </a:r>
          <a:r>
            <a:rPr lang="en-US" sz="1600" dirty="0">
              <a:solidFill>
                <a:schemeClr val="accent4">
                  <a:lumMod val="75000"/>
                </a:schemeClr>
              </a:solidFill>
              <a:latin typeface="Arial" panose="020B0604020202020204" pitchFamily="34" charset="0"/>
              <a:cs typeface="Arial" panose="020B0604020202020204" pitchFamily="34" charset="0"/>
            </a:rPr>
            <a:t> (</a:t>
          </a:r>
          <a:r>
            <a:rPr lang="lv-LV" sz="1600" dirty="0">
              <a:solidFill>
                <a:schemeClr val="accent4">
                  <a:lumMod val="75000"/>
                </a:schemeClr>
              </a:solidFill>
              <a:latin typeface="Arial" panose="020B0604020202020204" pitchFamily="34" charset="0"/>
              <a:cs typeface="Arial" panose="020B0604020202020204" pitchFamily="34" charset="0"/>
            </a:rPr>
            <a:t>paaudžu solidaritātes shēma</a:t>
          </a:r>
          <a:r>
            <a:rPr lang="en-US" sz="1600" dirty="0">
              <a:solidFill>
                <a:schemeClr val="accent4">
                  <a:lumMod val="75000"/>
                </a:schemeClr>
              </a:solidFill>
              <a:latin typeface="Arial" panose="020B0604020202020204" pitchFamily="34" charset="0"/>
              <a:cs typeface="Arial" panose="020B0604020202020204" pitchFamily="34" charset="0"/>
            </a:rPr>
            <a:t>)</a:t>
          </a:r>
        </a:p>
        <a:p>
          <a:pPr algn="l"/>
          <a:r>
            <a:rPr lang="lv-LV" sz="1600" dirty="0">
              <a:solidFill>
                <a:schemeClr val="tx1"/>
              </a:solidFill>
              <a:latin typeface="Arial" panose="020B0604020202020204" pitchFamily="34" charset="0"/>
              <a:cs typeface="Arial" panose="020B0604020202020204" pitchFamily="34" charset="0"/>
            </a:rPr>
            <a:t>14%</a:t>
          </a:r>
        </a:p>
      </dgm:t>
    </dgm:pt>
    <dgm:pt modelId="{FA6E5042-7FAB-45FC-8166-35DAFAE17BE1}" type="parTrans" cxnId="{DEB77732-763B-4B17-BA78-9E7A5F5DA565}">
      <dgm:prSet/>
      <dgm:spPr/>
      <dgm:t>
        <a:bodyPr/>
        <a:lstStyle/>
        <a:p>
          <a:pPr algn="l"/>
          <a:endParaRPr lang="lv-LV"/>
        </a:p>
      </dgm:t>
    </dgm:pt>
    <dgm:pt modelId="{F0DBBBD1-FB40-4FD9-8004-3D53BA1A97F6}" type="sibTrans" cxnId="{DEB77732-763B-4B17-BA78-9E7A5F5DA565}">
      <dgm:prSet/>
      <dgm:spPr/>
      <dgm:t>
        <a:bodyPr/>
        <a:lstStyle/>
        <a:p>
          <a:pPr algn="l"/>
          <a:endParaRPr lang="lv-LV"/>
        </a:p>
      </dgm:t>
    </dgm:pt>
    <dgm:pt modelId="{1EFDEC8F-BB64-4832-A696-06ADBE4D8DFA}">
      <dgm:prSet phldrT="[Text]" custT="1"/>
      <dgm:spPr/>
      <dgm:t>
        <a:bodyPr/>
        <a:lstStyle/>
        <a:p>
          <a:pPr algn="l"/>
          <a:r>
            <a:rPr lang="lv-LV" sz="1600" dirty="0">
              <a:solidFill>
                <a:schemeClr val="tx1"/>
              </a:solidFill>
              <a:latin typeface="Arial" panose="020B0604020202020204" pitchFamily="34" charset="0"/>
              <a:cs typeface="Arial" panose="020B0604020202020204" pitchFamily="34" charset="0"/>
            </a:rPr>
            <a:t>2. Līmenis</a:t>
          </a:r>
          <a:endParaRPr lang="en-US" sz="1600" dirty="0">
            <a:solidFill>
              <a:schemeClr val="tx1"/>
            </a:solidFill>
            <a:latin typeface="Arial" panose="020B0604020202020204" pitchFamily="34" charset="0"/>
            <a:cs typeface="Arial" panose="020B0604020202020204" pitchFamily="34" charset="0"/>
          </a:endParaRPr>
        </a:p>
        <a:p>
          <a:pPr algn="l"/>
          <a:r>
            <a:rPr lang="lv-LV" sz="1600" dirty="0">
              <a:solidFill>
                <a:schemeClr val="accent4">
                  <a:lumMod val="75000"/>
                </a:schemeClr>
              </a:solidFill>
              <a:latin typeface="Arial" panose="020B0604020202020204" pitchFamily="34" charset="0"/>
              <a:cs typeface="Arial" panose="020B0604020202020204" pitchFamily="34" charset="0"/>
            </a:rPr>
            <a:t>valsts fondēto pensiju shēma</a:t>
          </a:r>
          <a:endParaRPr lang="en-US" sz="1600" dirty="0">
            <a:solidFill>
              <a:schemeClr val="accent4">
                <a:lumMod val="75000"/>
              </a:schemeClr>
            </a:solidFill>
            <a:latin typeface="Arial" panose="020B0604020202020204" pitchFamily="34" charset="0"/>
            <a:cs typeface="Arial" panose="020B0604020202020204" pitchFamily="34" charset="0"/>
          </a:endParaRPr>
        </a:p>
        <a:p>
          <a:pPr algn="l"/>
          <a:r>
            <a:rPr lang="lv-LV" sz="1600" dirty="0">
              <a:solidFill>
                <a:schemeClr val="tx1"/>
              </a:solidFill>
              <a:latin typeface="Arial" panose="020B0604020202020204" pitchFamily="34" charset="0"/>
              <a:cs typeface="Arial" panose="020B0604020202020204" pitchFamily="34" charset="0"/>
            </a:rPr>
            <a:t>6%</a:t>
          </a:r>
        </a:p>
      </dgm:t>
    </dgm:pt>
    <dgm:pt modelId="{E925E74A-7A4B-4748-9D6D-0CAD5F4FE5C3}" type="parTrans" cxnId="{E4C6A4ED-D131-4AFD-8624-1E6B3C8FD430}">
      <dgm:prSet/>
      <dgm:spPr/>
      <dgm:t>
        <a:bodyPr/>
        <a:lstStyle/>
        <a:p>
          <a:pPr algn="l"/>
          <a:endParaRPr lang="lv-LV"/>
        </a:p>
      </dgm:t>
    </dgm:pt>
    <dgm:pt modelId="{7FFDEEEC-B096-46FC-B72C-8D8A958EC0D8}" type="sibTrans" cxnId="{E4C6A4ED-D131-4AFD-8624-1E6B3C8FD430}">
      <dgm:prSet/>
      <dgm:spPr/>
      <dgm:t>
        <a:bodyPr/>
        <a:lstStyle/>
        <a:p>
          <a:pPr algn="l"/>
          <a:endParaRPr lang="lv-LV"/>
        </a:p>
      </dgm:t>
    </dgm:pt>
    <dgm:pt modelId="{604EB8CA-265A-48DE-BAD9-ACB80040B79C}">
      <dgm:prSet phldrT="[Text]" custT="1"/>
      <dgm:spPr/>
      <dgm:t>
        <a:bodyPr/>
        <a:lstStyle/>
        <a:p>
          <a:pPr algn="l"/>
          <a:r>
            <a:rPr lang="lv-LV" sz="1600" dirty="0">
              <a:solidFill>
                <a:schemeClr val="tx1"/>
              </a:solidFill>
              <a:latin typeface="Arial" panose="020B0604020202020204" pitchFamily="34" charset="0"/>
              <a:cs typeface="Arial" panose="020B0604020202020204" pitchFamily="34" charset="0"/>
            </a:rPr>
            <a:t>3. Līmenis</a:t>
          </a:r>
          <a:endParaRPr lang="en-US" sz="1600" dirty="0">
            <a:solidFill>
              <a:schemeClr val="tx1"/>
            </a:solidFill>
            <a:latin typeface="Arial" panose="020B0604020202020204" pitchFamily="34" charset="0"/>
            <a:cs typeface="Arial" panose="020B0604020202020204" pitchFamily="34" charset="0"/>
          </a:endParaRPr>
        </a:p>
        <a:p>
          <a:pPr algn="l"/>
          <a:r>
            <a:rPr lang="lv-LV" sz="1600" dirty="0">
              <a:solidFill>
                <a:schemeClr val="accent4">
                  <a:lumMod val="75000"/>
                </a:schemeClr>
              </a:solidFill>
              <a:latin typeface="Arial" panose="020B0604020202020204" pitchFamily="34" charset="0"/>
              <a:cs typeface="Arial" panose="020B0604020202020204" pitchFamily="34" charset="0"/>
            </a:rPr>
            <a:t>privātā brīvprātīgā pensiju shēma</a:t>
          </a:r>
          <a:endParaRPr lang="en-US" sz="1600" dirty="0">
            <a:solidFill>
              <a:schemeClr val="accent4">
                <a:lumMod val="75000"/>
              </a:schemeClr>
            </a:solidFill>
            <a:latin typeface="Arial" panose="020B0604020202020204" pitchFamily="34" charset="0"/>
            <a:cs typeface="Arial" panose="020B0604020202020204" pitchFamily="34" charset="0"/>
          </a:endParaRPr>
        </a:p>
        <a:p>
          <a:pPr algn="l"/>
          <a:r>
            <a:rPr lang="lv-LV" sz="1600" dirty="0">
              <a:solidFill>
                <a:schemeClr val="tx1"/>
              </a:solidFill>
              <a:latin typeface="Arial" panose="020B0604020202020204" pitchFamily="34" charset="0"/>
              <a:cs typeface="Arial" panose="020B0604020202020204" pitchFamily="34" charset="0"/>
            </a:rPr>
            <a:t>Brīvprātīgās iemaksas</a:t>
          </a:r>
        </a:p>
      </dgm:t>
    </dgm:pt>
    <dgm:pt modelId="{48E45780-04E6-4775-B23B-6D893ABA4C24}" type="parTrans" cxnId="{01B0A117-396E-477C-B78E-515DA61FECBE}">
      <dgm:prSet/>
      <dgm:spPr/>
      <dgm:t>
        <a:bodyPr/>
        <a:lstStyle/>
        <a:p>
          <a:pPr algn="l"/>
          <a:endParaRPr lang="lv-LV"/>
        </a:p>
      </dgm:t>
    </dgm:pt>
    <dgm:pt modelId="{0FE39976-B7BD-4C26-AC76-BAADE80F5C2D}" type="sibTrans" cxnId="{01B0A117-396E-477C-B78E-515DA61FECBE}">
      <dgm:prSet/>
      <dgm:spPr/>
      <dgm:t>
        <a:bodyPr/>
        <a:lstStyle/>
        <a:p>
          <a:pPr algn="l"/>
          <a:endParaRPr lang="lv-LV"/>
        </a:p>
      </dgm:t>
    </dgm:pt>
    <dgm:pt modelId="{C2184502-D250-439E-B83A-3DA58EFEC2EB}" type="pres">
      <dgm:prSet presAssocID="{8D49B0B6-EF33-457E-AE86-37C51D52DF21}" presName="vert0" presStyleCnt="0">
        <dgm:presLayoutVars>
          <dgm:dir/>
          <dgm:animOne val="branch"/>
          <dgm:animLvl val="lvl"/>
        </dgm:presLayoutVars>
      </dgm:prSet>
      <dgm:spPr/>
      <dgm:t>
        <a:bodyPr/>
        <a:lstStyle/>
        <a:p>
          <a:endParaRPr lang="lv-LV"/>
        </a:p>
      </dgm:t>
    </dgm:pt>
    <dgm:pt modelId="{A39CEDCA-B2E9-41AE-8C29-3080B9FFF5A8}" type="pres">
      <dgm:prSet presAssocID="{B8CF092B-D5AA-4492-91FF-CC7849AA6611}" presName="thickLine" presStyleLbl="alignNode1" presStyleIdx="0" presStyleCnt="3"/>
      <dgm:spPr/>
    </dgm:pt>
    <dgm:pt modelId="{818CCA8B-495C-49CA-ADBC-9237B7976329}" type="pres">
      <dgm:prSet presAssocID="{B8CF092B-D5AA-4492-91FF-CC7849AA6611}" presName="horz1" presStyleCnt="0"/>
      <dgm:spPr/>
    </dgm:pt>
    <dgm:pt modelId="{4950E5B8-32FD-4D26-8EC3-CF182CF84B68}" type="pres">
      <dgm:prSet presAssocID="{B8CF092B-D5AA-4492-91FF-CC7849AA6611}" presName="tx1" presStyleLbl="revTx" presStyleIdx="0" presStyleCnt="3"/>
      <dgm:spPr/>
      <dgm:t>
        <a:bodyPr/>
        <a:lstStyle/>
        <a:p>
          <a:endParaRPr lang="lv-LV"/>
        </a:p>
      </dgm:t>
    </dgm:pt>
    <dgm:pt modelId="{304F05A1-EE66-4D2E-863A-26D08D9CE21D}" type="pres">
      <dgm:prSet presAssocID="{B8CF092B-D5AA-4492-91FF-CC7849AA6611}" presName="vert1" presStyleCnt="0"/>
      <dgm:spPr/>
    </dgm:pt>
    <dgm:pt modelId="{C1DBE334-D1B0-4388-ACDC-7ACAF9A3E058}" type="pres">
      <dgm:prSet presAssocID="{1EFDEC8F-BB64-4832-A696-06ADBE4D8DFA}" presName="thickLine" presStyleLbl="alignNode1" presStyleIdx="1" presStyleCnt="3"/>
      <dgm:spPr/>
    </dgm:pt>
    <dgm:pt modelId="{87108DD5-E2A1-4E0B-94D7-60BC9238831C}" type="pres">
      <dgm:prSet presAssocID="{1EFDEC8F-BB64-4832-A696-06ADBE4D8DFA}" presName="horz1" presStyleCnt="0"/>
      <dgm:spPr/>
    </dgm:pt>
    <dgm:pt modelId="{18F88DE1-1B48-43EB-806B-9298475406BD}" type="pres">
      <dgm:prSet presAssocID="{1EFDEC8F-BB64-4832-A696-06ADBE4D8DFA}" presName="tx1" presStyleLbl="revTx" presStyleIdx="1" presStyleCnt="3" custScaleY="81270"/>
      <dgm:spPr/>
      <dgm:t>
        <a:bodyPr/>
        <a:lstStyle/>
        <a:p>
          <a:endParaRPr lang="lv-LV"/>
        </a:p>
      </dgm:t>
    </dgm:pt>
    <dgm:pt modelId="{B8FF4B25-4BE4-47AD-ABC3-C929387C7150}" type="pres">
      <dgm:prSet presAssocID="{1EFDEC8F-BB64-4832-A696-06ADBE4D8DFA}" presName="vert1" presStyleCnt="0"/>
      <dgm:spPr/>
    </dgm:pt>
    <dgm:pt modelId="{C3D707A6-7621-44F7-BD2C-C1C19AAD4FB8}" type="pres">
      <dgm:prSet presAssocID="{604EB8CA-265A-48DE-BAD9-ACB80040B79C}" presName="thickLine" presStyleLbl="alignNode1" presStyleIdx="2" presStyleCnt="3"/>
      <dgm:spPr/>
    </dgm:pt>
    <dgm:pt modelId="{560107ED-8FA2-47B0-9EBF-07FC5C8BFFF0}" type="pres">
      <dgm:prSet presAssocID="{604EB8CA-265A-48DE-BAD9-ACB80040B79C}" presName="horz1" presStyleCnt="0"/>
      <dgm:spPr/>
    </dgm:pt>
    <dgm:pt modelId="{909EE618-162A-4BEA-B040-CD9AD9B6B66F}" type="pres">
      <dgm:prSet presAssocID="{604EB8CA-265A-48DE-BAD9-ACB80040B79C}" presName="tx1" presStyleLbl="revTx" presStyleIdx="2" presStyleCnt="3"/>
      <dgm:spPr/>
      <dgm:t>
        <a:bodyPr/>
        <a:lstStyle/>
        <a:p>
          <a:endParaRPr lang="lv-LV"/>
        </a:p>
      </dgm:t>
    </dgm:pt>
    <dgm:pt modelId="{4AC9F22A-B196-41A6-8457-EF8D0E55961C}" type="pres">
      <dgm:prSet presAssocID="{604EB8CA-265A-48DE-BAD9-ACB80040B79C}" presName="vert1" presStyleCnt="0"/>
      <dgm:spPr/>
    </dgm:pt>
  </dgm:ptLst>
  <dgm:cxnLst>
    <dgm:cxn modelId="{DEB77732-763B-4B17-BA78-9E7A5F5DA565}" srcId="{8D49B0B6-EF33-457E-AE86-37C51D52DF21}" destId="{B8CF092B-D5AA-4492-91FF-CC7849AA6611}" srcOrd="0" destOrd="0" parTransId="{FA6E5042-7FAB-45FC-8166-35DAFAE17BE1}" sibTransId="{F0DBBBD1-FB40-4FD9-8004-3D53BA1A97F6}"/>
    <dgm:cxn modelId="{6A36E954-3634-4F76-A9AE-67B06EB6F06B}" type="presOf" srcId="{8D49B0B6-EF33-457E-AE86-37C51D52DF21}" destId="{C2184502-D250-439E-B83A-3DA58EFEC2EB}" srcOrd="0" destOrd="0" presId="urn:microsoft.com/office/officeart/2008/layout/LinedList"/>
    <dgm:cxn modelId="{99FF84E4-A568-464C-8B68-E713736B7FBC}" type="presOf" srcId="{B8CF092B-D5AA-4492-91FF-CC7849AA6611}" destId="{4950E5B8-32FD-4D26-8EC3-CF182CF84B68}" srcOrd="0" destOrd="0" presId="urn:microsoft.com/office/officeart/2008/layout/LinedList"/>
    <dgm:cxn modelId="{01B0A117-396E-477C-B78E-515DA61FECBE}" srcId="{8D49B0B6-EF33-457E-AE86-37C51D52DF21}" destId="{604EB8CA-265A-48DE-BAD9-ACB80040B79C}" srcOrd="2" destOrd="0" parTransId="{48E45780-04E6-4775-B23B-6D893ABA4C24}" sibTransId="{0FE39976-B7BD-4C26-AC76-BAADE80F5C2D}"/>
    <dgm:cxn modelId="{457CEF0B-F651-45E1-92DF-545F440BE5A0}" type="presOf" srcId="{604EB8CA-265A-48DE-BAD9-ACB80040B79C}" destId="{909EE618-162A-4BEA-B040-CD9AD9B6B66F}" srcOrd="0" destOrd="0" presId="urn:microsoft.com/office/officeart/2008/layout/LinedList"/>
    <dgm:cxn modelId="{F33FA6F7-0D2F-4285-9092-E5DAF74375F7}" type="presOf" srcId="{1EFDEC8F-BB64-4832-A696-06ADBE4D8DFA}" destId="{18F88DE1-1B48-43EB-806B-9298475406BD}" srcOrd="0" destOrd="0" presId="urn:microsoft.com/office/officeart/2008/layout/LinedList"/>
    <dgm:cxn modelId="{E4C6A4ED-D131-4AFD-8624-1E6B3C8FD430}" srcId="{8D49B0B6-EF33-457E-AE86-37C51D52DF21}" destId="{1EFDEC8F-BB64-4832-A696-06ADBE4D8DFA}" srcOrd="1" destOrd="0" parTransId="{E925E74A-7A4B-4748-9D6D-0CAD5F4FE5C3}" sibTransId="{7FFDEEEC-B096-46FC-B72C-8D8A958EC0D8}"/>
    <dgm:cxn modelId="{24231D4C-4729-4877-B38C-499BF8054590}" type="presParOf" srcId="{C2184502-D250-439E-B83A-3DA58EFEC2EB}" destId="{A39CEDCA-B2E9-41AE-8C29-3080B9FFF5A8}" srcOrd="0" destOrd="0" presId="urn:microsoft.com/office/officeart/2008/layout/LinedList"/>
    <dgm:cxn modelId="{6A291598-9051-47EC-A4B3-E5FE7DECB9B9}" type="presParOf" srcId="{C2184502-D250-439E-B83A-3DA58EFEC2EB}" destId="{818CCA8B-495C-49CA-ADBC-9237B7976329}" srcOrd="1" destOrd="0" presId="urn:microsoft.com/office/officeart/2008/layout/LinedList"/>
    <dgm:cxn modelId="{F761D22D-EBFD-4C98-B10C-210BA35A6EBD}" type="presParOf" srcId="{818CCA8B-495C-49CA-ADBC-9237B7976329}" destId="{4950E5B8-32FD-4D26-8EC3-CF182CF84B68}" srcOrd="0" destOrd="0" presId="urn:microsoft.com/office/officeart/2008/layout/LinedList"/>
    <dgm:cxn modelId="{169F8E6B-4A94-4CA2-9B1D-09A0FE91A2B6}" type="presParOf" srcId="{818CCA8B-495C-49CA-ADBC-9237B7976329}" destId="{304F05A1-EE66-4D2E-863A-26D08D9CE21D}" srcOrd="1" destOrd="0" presId="urn:microsoft.com/office/officeart/2008/layout/LinedList"/>
    <dgm:cxn modelId="{6EEAC8F6-09F6-42D1-A0F1-4A9B302F8EE2}" type="presParOf" srcId="{C2184502-D250-439E-B83A-3DA58EFEC2EB}" destId="{C1DBE334-D1B0-4388-ACDC-7ACAF9A3E058}" srcOrd="2" destOrd="0" presId="urn:microsoft.com/office/officeart/2008/layout/LinedList"/>
    <dgm:cxn modelId="{30319E27-993D-4859-872B-52602F92B07F}" type="presParOf" srcId="{C2184502-D250-439E-B83A-3DA58EFEC2EB}" destId="{87108DD5-E2A1-4E0B-94D7-60BC9238831C}" srcOrd="3" destOrd="0" presId="urn:microsoft.com/office/officeart/2008/layout/LinedList"/>
    <dgm:cxn modelId="{54EAFD40-A21D-40F4-9D34-98A8C8BCF5C9}" type="presParOf" srcId="{87108DD5-E2A1-4E0B-94D7-60BC9238831C}" destId="{18F88DE1-1B48-43EB-806B-9298475406BD}" srcOrd="0" destOrd="0" presId="urn:microsoft.com/office/officeart/2008/layout/LinedList"/>
    <dgm:cxn modelId="{BF251DA3-9BAB-48BC-900F-7A2863FD88C7}" type="presParOf" srcId="{87108DD5-E2A1-4E0B-94D7-60BC9238831C}" destId="{B8FF4B25-4BE4-47AD-ABC3-C929387C7150}" srcOrd="1" destOrd="0" presId="urn:microsoft.com/office/officeart/2008/layout/LinedList"/>
    <dgm:cxn modelId="{1EEB9CC0-D7C0-4937-A0AF-B654BF2F358F}" type="presParOf" srcId="{C2184502-D250-439E-B83A-3DA58EFEC2EB}" destId="{C3D707A6-7621-44F7-BD2C-C1C19AAD4FB8}" srcOrd="4" destOrd="0" presId="urn:microsoft.com/office/officeart/2008/layout/LinedList"/>
    <dgm:cxn modelId="{7A4C6160-A6F0-4BD7-A40C-CEB2AAE4BED2}" type="presParOf" srcId="{C2184502-D250-439E-B83A-3DA58EFEC2EB}" destId="{560107ED-8FA2-47B0-9EBF-07FC5C8BFFF0}" srcOrd="5" destOrd="0" presId="urn:microsoft.com/office/officeart/2008/layout/LinedList"/>
    <dgm:cxn modelId="{713B74E5-1AC1-49EE-90DC-FF0EE4D7A395}" type="presParOf" srcId="{560107ED-8FA2-47B0-9EBF-07FC5C8BFFF0}" destId="{909EE618-162A-4BEA-B040-CD9AD9B6B66F}" srcOrd="0" destOrd="0" presId="urn:microsoft.com/office/officeart/2008/layout/LinedList"/>
    <dgm:cxn modelId="{AE842E60-6373-481B-A4DE-0510E9AE58C7}" type="presParOf" srcId="{560107ED-8FA2-47B0-9EBF-07FC5C8BFFF0}" destId="{4AC9F22A-B196-41A6-8457-EF8D0E55961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0CB6E9-9E58-400D-B63B-69E7DA5B9B77}"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lv-LV"/>
        </a:p>
      </dgm:t>
    </dgm:pt>
    <dgm:pt modelId="{D866674D-BFD4-4D73-8321-BF60ABF14F21}">
      <dgm:prSet custT="1"/>
      <dgm:spPr/>
      <dgm:t>
        <a:bodyPr/>
        <a:lstStyle/>
        <a:p>
          <a:pPr algn="l" rtl="0"/>
          <a:r>
            <a:rPr lang="lv-LV" sz="1600" dirty="0">
              <a:solidFill>
                <a:schemeClr val="tx1"/>
              </a:solidFill>
              <a:latin typeface="Arial" panose="020B0604020202020204" pitchFamily="34" charset="0"/>
              <a:cs typeface="Arial" panose="020B0604020202020204" pitchFamily="34" charset="0"/>
            </a:rPr>
            <a:t>Pensiju 2. līmeni varētu raksturot kā valsts piedāvāto iespēju pašam parūpēties par savām vecumdienām. Iesaistoties pensiju 2. līmenī, noteikta daļa samaksātā sociālā nodokļa tiek novirzīta izvēlētajam pensiju pārvaldniekam, kas rūpējas par jūsu kapitāla pieaugumu.</a:t>
          </a:r>
        </a:p>
      </dgm:t>
    </dgm:pt>
    <dgm:pt modelId="{0E037E99-1078-427A-8CAB-BDE0CA02BB3D}" type="parTrans" cxnId="{A690CFA3-4B6B-4943-A3A6-9697A7A2C032}">
      <dgm:prSet/>
      <dgm:spPr/>
      <dgm:t>
        <a:bodyPr/>
        <a:lstStyle/>
        <a:p>
          <a:endParaRPr lang="lv-LV">
            <a:solidFill>
              <a:schemeClr val="tx1"/>
            </a:solidFill>
          </a:endParaRPr>
        </a:p>
      </dgm:t>
    </dgm:pt>
    <dgm:pt modelId="{F8E78E1E-3389-4D2E-BCCE-C9BFA7F1ACB7}" type="sibTrans" cxnId="{A690CFA3-4B6B-4943-A3A6-9697A7A2C032}">
      <dgm:prSet/>
      <dgm:spPr/>
      <dgm:t>
        <a:bodyPr/>
        <a:lstStyle/>
        <a:p>
          <a:endParaRPr lang="lv-LV">
            <a:solidFill>
              <a:schemeClr val="tx1"/>
            </a:solidFill>
          </a:endParaRPr>
        </a:p>
      </dgm:t>
    </dgm:pt>
    <dgm:pt modelId="{18DF22D1-F8DD-47F5-89E7-232DC57CB919}">
      <dgm:prSet custT="1"/>
      <dgm:spPr/>
      <dgm:t>
        <a:bodyPr/>
        <a:lstStyle/>
        <a:p>
          <a:pPr algn="l"/>
          <a:r>
            <a:rPr lang="lv-LV" sz="1600" dirty="0">
              <a:latin typeface="Arial" panose="020B0604020202020204" pitchFamily="34" charset="0"/>
              <a:cs typeface="Arial" panose="020B0604020202020204" pitchFamily="34" charset="0"/>
            </a:rPr>
            <a:t>Kapitāla pieaugums veidojas, pārvaldniekam ieguldot tam novirzīto naudu vērtspapīros (akcijās, valsts obligācijās u.c.), kā arī banku depozītos.</a:t>
          </a:r>
          <a:endParaRPr lang="lv-LV" sz="1600" dirty="0">
            <a:solidFill>
              <a:schemeClr val="tx1"/>
            </a:solidFill>
            <a:latin typeface="Arial" panose="020B0604020202020204" pitchFamily="34" charset="0"/>
            <a:cs typeface="Arial" panose="020B0604020202020204" pitchFamily="34" charset="0"/>
          </a:endParaRPr>
        </a:p>
      </dgm:t>
    </dgm:pt>
    <dgm:pt modelId="{EF4E6EE1-2295-4C06-8545-4D6184BC4E5F}" type="parTrans" cxnId="{B8305FDC-3AC8-44EA-A003-F1894CD499A6}">
      <dgm:prSet/>
      <dgm:spPr/>
      <dgm:t>
        <a:bodyPr/>
        <a:lstStyle/>
        <a:p>
          <a:endParaRPr lang="lv-LV">
            <a:solidFill>
              <a:schemeClr val="tx1"/>
            </a:solidFill>
          </a:endParaRPr>
        </a:p>
      </dgm:t>
    </dgm:pt>
    <dgm:pt modelId="{43FE1E68-D216-4649-A5F8-6CD007641E6D}" type="sibTrans" cxnId="{B8305FDC-3AC8-44EA-A003-F1894CD499A6}">
      <dgm:prSet/>
      <dgm:spPr/>
      <dgm:t>
        <a:bodyPr/>
        <a:lstStyle/>
        <a:p>
          <a:endParaRPr lang="lv-LV">
            <a:solidFill>
              <a:schemeClr val="tx1"/>
            </a:solidFill>
          </a:endParaRPr>
        </a:p>
      </dgm:t>
    </dgm:pt>
    <dgm:pt modelId="{71966459-359C-4520-AB79-BDCEFE43128C}" type="pres">
      <dgm:prSet presAssocID="{120CB6E9-9E58-400D-B63B-69E7DA5B9B77}" presName="vert0" presStyleCnt="0">
        <dgm:presLayoutVars>
          <dgm:dir/>
          <dgm:animOne val="branch"/>
          <dgm:animLvl val="lvl"/>
        </dgm:presLayoutVars>
      </dgm:prSet>
      <dgm:spPr/>
      <dgm:t>
        <a:bodyPr/>
        <a:lstStyle/>
        <a:p>
          <a:endParaRPr lang="lv-LV"/>
        </a:p>
      </dgm:t>
    </dgm:pt>
    <dgm:pt modelId="{49111E77-FA62-4CF9-AFE2-8C2D02B8CBC4}" type="pres">
      <dgm:prSet presAssocID="{D866674D-BFD4-4D73-8321-BF60ABF14F21}" presName="thickLine" presStyleLbl="alignNode1" presStyleIdx="0" presStyleCnt="2"/>
      <dgm:spPr/>
    </dgm:pt>
    <dgm:pt modelId="{07028800-9C60-4D62-9B06-FF8F53B05F80}" type="pres">
      <dgm:prSet presAssocID="{D866674D-BFD4-4D73-8321-BF60ABF14F21}" presName="horz1" presStyleCnt="0"/>
      <dgm:spPr/>
    </dgm:pt>
    <dgm:pt modelId="{FCA62E6B-D4B2-446D-889D-9BC672A0E3C6}" type="pres">
      <dgm:prSet presAssocID="{D866674D-BFD4-4D73-8321-BF60ABF14F21}" presName="tx1" presStyleLbl="revTx" presStyleIdx="0" presStyleCnt="2"/>
      <dgm:spPr/>
      <dgm:t>
        <a:bodyPr/>
        <a:lstStyle/>
        <a:p>
          <a:endParaRPr lang="lv-LV"/>
        </a:p>
      </dgm:t>
    </dgm:pt>
    <dgm:pt modelId="{CC92F76A-983B-4CDD-9EC5-22C696C4E564}" type="pres">
      <dgm:prSet presAssocID="{D866674D-BFD4-4D73-8321-BF60ABF14F21}" presName="vert1" presStyleCnt="0"/>
      <dgm:spPr/>
    </dgm:pt>
    <dgm:pt modelId="{321014D8-7A1A-4AE8-AA6F-B9304CBB5D07}" type="pres">
      <dgm:prSet presAssocID="{18DF22D1-F8DD-47F5-89E7-232DC57CB919}" presName="thickLine" presStyleLbl="alignNode1" presStyleIdx="1" presStyleCnt="2"/>
      <dgm:spPr/>
    </dgm:pt>
    <dgm:pt modelId="{D6159AEA-C394-473F-8314-A570BD84C5A8}" type="pres">
      <dgm:prSet presAssocID="{18DF22D1-F8DD-47F5-89E7-232DC57CB919}" presName="horz1" presStyleCnt="0"/>
      <dgm:spPr/>
    </dgm:pt>
    <dgm:pt modelId="{7DD08A9C-CA52-4DA4-8173-05989AFDB02B}" type="pres">
      <dgm:prSet presAssocID="{18DF22D1-F8DD-47F5-89E7-232DC57CB919}" presName="tx1" presStyleLbl="revTx" presStyleIdx="1" presStyleCnt="2"/>
      <dgm:spPr/>
      <dgm:t>
        <a:bodyPr/>
        <a:lstStyle/>
        <a:p>
          <a:endParaRPr lang="lv-LV"/>
        </a:p>
      </dgm:t>
    </dgm:pt>
    <dgm:pt modelId="{B7B4A1A6-C577-433C-AD09-949E3E552F81}" type="pres">
      <dgm:prSet presAssocID="{18DF22D1-F8DD-47F5-89E7-232DC57CB919}" presName="vert1" presStyleCnt="0"/>
      <dgm:spPr/>
    </dgm:pt>
  </dgm:ptLst>
  <dgm:cxnLst>
    <dgm:cxn modelId="{5BBA7421-A282-4202-B330-30F99589119D}" type="presOf" srcId="{18DF22D1-F8DD-47F5-89E7-232DC57CB919}" destId="{7DD08A9C-CA52-4DA4-8173-05989AFDB02B}" srcOrd="0" destOrd="0" presId="urn:microsoft.com/office/officeart/2008/layout/LinedList"/>
    <dgm:cxn modelId="{B8305FDC-3AC8-44EA-A003-F1894CD499A6}" srcId="{120CB6E9-9E58-400D-B63B-69E7DA5B9B77}" destId="{18DF22D1-F8DD-47F5-89E7-232DC57CB919}" srcOrd="1" destOrd="0" parTransId="{EF4E6EE1-2295-4C06-8545-4D6184BC4E5F}" sibTransId="{43FE1E68-D216-4649-A5F8-6CD007641E6D}"/>
    <dgm:cxn modelId="{A690CFA3-4B6B-4943-A3A6-9697A7A2C032}" srcId="{120CB6E9-9E58-400D-B63B-69E7DA5B9B77}" destId="{D866674D-BFD4-4D73-8321-BF60ABF14F21}" srcOrd="0" destOrd="0" parTransId="{0E037E99-1078-427A-8CAB-BDE0CA02BB3D}" sibTransId="{F8E78E1E-3389-4D2E-BCCE-C9BFA7F1ACB7}"/>
    <dgm:cxn modelId="{8D9E8CD8-F76D-429F-B5FD-E2BF2A1F0B88}" type="presOf" srcId="{D866674D-BFD4-4D73-8321-BF60ABF14F21}" destId="{FCA62E6B-D4B2-446D-889D-9BC672A0E3C6}" srcOrd="0" destOrd="0" presId="urn:microsoft.com/office/officeart/2008/layout/LinedList"/>
    <dgm:cxn modelId="{C455E3BE-72C5-40D2-B106-49F82C17186A}" type="presOf" srcId="{120CB6E9-9E58-400D-B63B-69E7DA5B9B77}" destId="{71966459-359C-4520-AB79-BDCEFE43128C}" srcOrd="0" destOrd="0" presId="urn:microsoft.com/office/officeart/2008/layout/LinedList"/>
    <dgm:cxn modelId="{117AE294-2D29-4706-A7B9-3A08906B9D11}" type="presParOf" srcId="{71966459-359C-4520-AB79-BDCEFE43128C}" destId="{49111E77-FA62-4CF9-AFE2-8C2D02B8CBC4}" srcOrd="0" destOrd="0" presId="urn:microsoft.com/office/officeart/2008/layout/LinedList"/>
    <dgm:cxn modelId="{387C885C-5D73-4DB8-BE47-0C8EA1E3FBC3}" type="presParOf" srcId="{71966459-359C-4520-AB79-BDCEFE43128C}" destId="{07028800-9C60-4D62-9B06-FF8F53B05F80}" srcOrd="1" destOrd="0" presId="urn:microsoft.com/office/officeart/2008/layout/LinedList"/>
    <dgm:cxn modelId="{7A783D1B-C409-46B7-88F3-94F77EE1F6BB}" type="presParOf" srcId="{07028800-9C60-4D62-9B06-FF8F53B05F80}" destId="{FCA62E6B-D4B2-446D-889D-9BC672A0E3C6}" srcOrd="0" destOrd="0" presId="urn:microsoft.com/office/officeart/2008/layout/LinedList"/>
    <dgm:cxn modelId="{9BAD76C8-5C80-45EC-AFF8-72DCD89E16D0}" type="presParOf" srcId="{07028800-9C60-4D62-9B06-FF8F53B05F80}" destId="{CC92F76A-983B-4CDD-9EC5-22C696C4E564}" srcOrd="1" destOrd="0" presId="urn:microsoft.com/office/officeart/2008/layout/LinedList"/>
    <dgm:cxn modelId="{A3EA1940-C391-47E1-A3A1-DCF4495F2FAD}" type="presParOf" srcId="{71966459-359C-4520-AB79-BDCEFE43128C}" destId="{321014D8-7A1A-4AE8-AA6F-B9304CBB5D07}" srcOrd="2" destOrd="0" presId="urn:microsoft.com/office/officeart/2008/layout/LinedList"/>
    <dgm:cxn modelId="{DA908524-17EA-47E9-876F-B98341E02EC3}" type="presParOf" srcId="{71966459-359C-4520-AB79-BDCEFE43128C}" destId="{D6159AEA-C394-473F-8314-A570BD84C5A8}" srcOrd="3" destOrd="0" presId="urn:microsoft.com/office/officeart/2008/layout/LinedList"/>
    <dgm:cxn modelId="{716C0B45-1084-4B7D-98EF-E974BF9C61A2}" type="presParOf" srcId="{D6159AEA-C394-473F-8314-A570BD84C5A8}" destId="{7DD08A9C-CA52-4DA4-8173-05989AFDB02B}" srcOrd="0" destOrd="0" presId="urn:microsoft.com/office/officeart/2008/layout/LinedList"/>
    <dgm:cxn modelId="{177F06E8-BBD2-486F-A7C3-3E5FD785735F}" type="presParOf" srcId="{D6159AEA-C394-473F-8314-A570BD84C5A8}" destId="{B7B4A1A6-C577-433C-AD09-949E3E552F8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0CB6E9-9E58-400D-B63B-69E7DA5B9B77}"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lv-LV"/>
        </a:p>
      </dgm:t>
    </dgm:pt>
    <dgm:pt modelId="{D866674D-BFD4-4D73-8321-BF60ABF14F21}">
      <dgm:prSet custT="1"/>
      <dgm:spPr/>
      <dgm:t>
        <a:bodyPr/>
        <a:lstStyle/>
        <a:p>
          <a:pPr algn="l" rtl="0"/>
          <a:r>
            <a:rPr lang="lv-LV" sz="1600" dirty="0">
              <a:solidFill>
                <a:schemeClr val="tx1"/>
              </a:solidFill>
              <a:latin typeface="Arial" panose="020B0604020202020204" pitchFamily="34" charset="0"/>
              <a:cs typeface="Arial" panose="020B0604020202020204" pitchFamily="34" charset="0"/>
            </a:rPr>
            <a:t>Personas, kas dzimušas pēc 1971. gada 1. jūlija, pensiju 2.līmenī VSAA reģistrē automātiski. Atliek tikai izvēlēties līdzekļu pārvaldītāju un ieguldījuma plānu.</a:t>
          </a:r>
        </a:p>
      </dgm:t>
    </dgm:pt>
    <dgm:pt modelId="{0E037E99-1078-427A-8CAB-BDE0CA02BB3D}" type="parTrans" cxnId="{A690CFA3-4B6B-4943-A3A6-9697A7A2C032}">
      <dgm:prSet/>
      <dgm:spPr/>
      <dgm:t>
        <a:bodyPr/>
        <a:lstStyle/>
        <a:p>
          <a:endParaRPr lang="lv-LV">
            <a:solidFill>
              <a:schemeClr val="tx1"/>
            </a:solidFill>
          </a:endParaRPr>
        </a:p>
      </dgm:t>
    </dgm:pt>
    <dgm:pt modelId="{F8E78E1E-3389-4D2E-BCCE-C9BFA7F1ACB7}" type="sibTrans" cxnId="{A690CFA3-4B6B-4943-A3A6-9697A7A2C032}">
      <dgm:prSet/>
      <dgm:spPr/>
      <dgm:t>
        <a:bodyPr/>
        <a:lstStyle/>
        <a:p>
          <a:endParaRPr lang="lv-LV">
            <a:solidFill>
              <a:schemeClr val="tx1"/>
            </a:solidFill>
          </a:endParaRPr>
        </a:p>
      </dgm:t>
    </dgm:pt>
    <dgm:pt modelId="{18DF22D1-F8DD-47F5-89E7-232DC57CB919}">
      <dgm:prSet custT="1"/>
      <dgm:spPr/>
      <dgm:t>
        <a:bodyPr/>
        <a:lstStyle/>
        <a:p>
          <a:pPr algn="l"/>
          <a:r>
            <a:rPr lang="lv-LV" sz="1600" dirty="0">
              <a:solidFill>
                <a:schemeClr val="tx1"/>
              </a:solidFill>
              <a:latin typeface="Arial" panose="020B0604020202020204" pitchFamily="34" charset="0"/>
              <a:cs typeface="Arial" panose="020B0604020202020204" pitchFamily="34" charset="0"/>
            </a:rPr>
            <a:t>Personām, kas dzimušas laika posmā no 1951. gada 2. jūlija (ieskaitot) līdz 1971. gada 1. jūlijam (ieskaitot), ir iespēja brīvprātīgi pievienoties pensiju 2. līmenim.</a:t>
          </a:r>
        </a:p>
      </dgm:t>
    </dgm:pt>
    <dgm:pt modelId="{EF4E6EE1-2295-4C06-8545-4D6184BC4E5F}" type="parTrans" cxnId="{B8305FDC-3AC8-44EA-A003-F1894CD499A6}">
      <dgm:prSet/>
      <dgm:spPr/>
      <dgm:t>
        <a:bodyPr/>
        <a:lstStyle/>
        <a:p>
          <a:endParaRPr lang="lv-LV">
            <a:solidFill>
              <a:schemeClr val="tx1"/>
            </a:solidFill>
          </a:endParaRPr>
        </a:p>
      </dgm:t>
    </dgm:pt>
    <dgm:pt modelId="{43FE1E68-D216-4649-A5F8-6CD007641E6D}" type="sibTrans" cxnId="{B8305FDC-3AC8-44EA-A003-F1894CD499A6}">
      <dgm:prSet/>
      <dgm:spPr/>
      <dgm:t>
        <a:bodyPr/>
        <a:lstStyle/>
        <a:p>
          <a:endParaRPr lang="lv-LV">
            <a:solidFill>
              <a:schemeClr val="tx1"/>
            </a:solidFill>
          </a:endParaRPr>
        </a:p>
      </dgm:t>
    </dgm:pt>
    <dgm:pt modelId="{71966459-359C-4520-AB79-BDCEFE43128C}" type="pres">
      <dgm:prSet presAssocID="{120CB6E9-9E58-400D-B63B-69E7DA5B9B77}" presName="vert0" presStyleCnt="0">
        <dgm:presLayoutVars>
          <dgm:dir/>
          <dgm:animOne val="branch"/>
          <dgm:animLvl val="lvl"/>
        </dgm:presLayoutVars>
      </dgm:prSet>
      <dgm:spPr/>
      <dgm:t>
        <a:bodyPr/>
        <a:lstStyle/>
        <a:p>
          <a:endParaRPr lang="lv-LV"/>
        </a:p>
      </dgm:t>
    </dgm:pt>
    <dgm:pt modelId="{49111E77-FA62-4CF9-AFE2-8C2D02B8CBC4}" type="pres">
      <dgm:prSet presAssocID="{D866674D-BFD4-4D73-8321-BF60ABF14F21}" presName="thickLine" presStyleLbl="alignNode1" presStyleIdx="0" presStyleCnt="2"/>
      <dgm:spPr/>
    </dgm:pt>
    <dgm:pt modelId="{07028800-9C60-4D62-9B06-FF8F53B05F80}" type="pres">
      <dgm:prSet presAssocID="{D866674D-BFD4-4D73-8321-BF60ABF14F21}" presName="horz1" presStyleCnt="0"/>
      <dgm:spPr/>
    </dgm:pt>
    <dgm:pt modelId="{FCA62E6B-D4B2-446D-889D-9BC672A0E3C6}" type="pres">
      <dgm:prSet presAssocID="{D866674D-BFD4-4D73-8321-BF60ABF14F21}" presName="tx1" presStyleLbl="revTx" presStyleIdx="0" presStyleCnt="2"/>
      <dgm:spPr/>
      <dgm:t>
        <a:bodyPr/>
        <a:lstStyle/>
        <a:p>
          <a:endParaRPr lang="lv-LV"/>
        </a:p>
      </dgm:t>
    </dgm:pt>
    <dgm:pt modelId="{CC92F76A-983B-4CDD-9EC5-22C696C4E564}" type="pres">
      <dgm:prSet presAssocID="{D866674D-BFD4-4D73-8321-BF60ABF14F21}" presName="vert1" presStyleCnt="0"/>
      <dgm:spPr/>
    </dgm:pt>
    <dgm:pt modelId="{321014D8-7A1A-4AE8-AA6F-B9304CBB5D07}" type="pres">
      <dgm:prSet presAssocID="{18DF22D1-F8DD-47F5-89E7-232DC57CB919}" presName="thickLine" presStyleLbl="alignNode1" presStyleIdx="1" presStyleCnt="2"/>
      <dgm:spPr/>
    </dgm:pt>
    <dgm:pt modelId="{D6159AEA-C394-473F-8314-A570BD84C5A8}" type="pres">
      <dgm:prSet presAssocID="{18DF22D1-F8DD-47F5-89E7-232DC57CB919}" presName="horz1" presStyleCnt="0"/>
      <dgm:spPr/>
    </dgm:pt>
    <dgm:pt modelId="{7DD08A9C-CA52-4DA4-8173-05989AFDB02B}" type="pres">
      <dgm:prSet presAssocID="{18DF22D1-F8DD-47F5-89E7-232DC57CB919}" presName="tx1" presStyleLbl="revTx" presStyleIdx="1" presStyleCnt="2"/>
      <dgm:spPr/>
      <dgm:t>
        <a:bodyPr/>
        <a:lstStyle/>
        <a:p>
          <a:endParaRPr lang="lv-LV"/>
        </a:p>
      </dgm:t>
    </dgm:pt>
    <dgm:pt modelId="{B7B4A1A6-C577-433C-AD09-949E3E552F81}" type="pres">
      <dgm:prSet presAssocID="{18DF22D1-F8DD-47F5-89E7-232DC57CB919}" presName="vert1" presStyleCnt="0"/>
      <dgm:spPr/>
    </dgm:pt>
  </dgm:ptLst>
  <dgm:cxnLst>
    <dgm:cxn modelId="{7552A41F-746B-499E-938F-A5EB15491014}" type="presOf" srcId="{120CB6E9-9E58-400D-B63B-69E7DA5B9B77}" destId="{71966459-359C-4520-AB79-BDCEFE43128C}" srcOrd="0" destOrd="0" presId="urn:microsoft.com/office/officeart/2008/layout/LinedList"/>
    <dgm:cxn modelId="{B8305FDC-3AC8-44EA-A003-F1894CD499A6}" srcId="{120CB6E9-9E58-400D-B63B-69E7DA5B9B77}" destId="{18DF22D1-F8DD-47F5-89E7-232DC57CB919}" srcOrd="1" destOrd="0" parTransId="{EF4E6EE1-2295-4C06-8545-4D6184BC4E5F}" sibTransId="{43FE1E68-D216-4649-A5F8-6CD007641E6D}"/>
    <dgm:cxn modelId="{A690CFA3-4B6B-4943-A3A6-9697A7A2C032}" srcId="{120CB6E9-9E58-400D-B63B-69E7DA5B9B77}" destId="{D866674D-BFD4-4D73-8321-BF60ABF14F21}" srcOrd="0" destOrd="0" parTransId="{0E037E99-1078-427A-8CAB-BDE0CA02BB3D}" sibTransId="{F8E78E1E-3389-4D2E-BCCE-C9BFA7F1ACB7}"/>
    <dgm:cxn modelId="{44836E33-8DDC-4CB3-9CD6-BE832A02C173}" type="presOf" srcId="{D866674D-BFD4-4D73-8321-BF60ABF14F21}" destId="{FCA62E6B-D4B2-446D-889D-9BC672A0E3C6}" srcOrd="0" destOrd="0" presId="urn:microsoft.com/office/officeart/2008/layout/LinedList"/>
    <dgm:cxn modelId="{A3E3267E-9751-44C1-91E8-1D696ACC8496}" type="presOf" srcId="{18DF22D1-F8DD-47F5-89E7-232DC57CB919}" destId="{7DD08A9C-CA52-4DA4-8173-05989AFDB02B}" srcOrd="0" destOrd="0" presId="urn:microsoft.com/office/officeart/2008/layout/LinedList"/>
    <dgm:cxn modelId="{A3351165-E423-4778-A2AB-F732E56FF8BA}" type="presParOf" srcId="{71966459-359C-4520-AB79-BDCEFE43128C}" destId="{49111E77-FA62-4CF9-AFE2-8C2D02B8CBC4}" srcOrd="0" destOrd="0" presId="urn:microsoft.com/office/officeart/2008/layout/LinedList"/>
    <dgm:cxn modelId="{39A2D134-B20B-42BB-9AE4-167B72B882AF}" type="presParOf" srcId="{71966459-359C-4520-AB79-BDCEFE43128C}" destId="{07028800-9C60-4D62-9B06-FF8F53B05F80}" srcOrd="1" destOrd="0" presId="urn:microsoft.com/office/officeart/2008/layout/LinedList"/>
    <dgm:cxn modelId="{F008085F-C759-48D8-86CD-B5ADA031AA0D}" type="presParOf" srcId="{07028800-9C60-4D62-9B06-FF8F53B05F80}" destId="{FCA62E6B-D4B2-446D-889D-9BC672A0E3C6}" srcOrd="0" destOrd="0" presId="urn:microsoft.com/office/officeart/2008/layout/LinedList"/>
    <dgm:cxn modelId="{F48F0C01-01C3-4F54-9977-3F3FA9663EC7}" type="presParOf" srcId="{07028800-9C60-4D62-9B06-FF8F53B05F80}" destId="{CC92F76A-983B-4CDD-9EC5-22C696C4E564}" srcOrd="1" destOrd="0" presId="urn:microsoft.com/office/officeart/2008/layout/LinedList"/>
    <dgm:cxn modelId="{6D275B86-1B1D-481F-8811-49C3F07FAB11}" type="presParOf" srcId="{71966459-359C-4520-AB79-BDCEFE43128C}" destId="{321014D8-7A1A-4AE8-AA6F-B9304CBB5D07}" srcOrd="2" destOrd="0" presId="urn:microsoft.com/office/officeart/2008/layout/LinedList"/>
    <dgm:cxn modelId="{9F98A900-46DA-4CCA-803E-E28516729D46}" type="presParOf" srcId="{71966459-359C-4520-AB79-BDCEFE43128C}" destId="{D6159AEA-C394-473F-8314-A570BD84C5A8}" srcOrd="3" destOrd="0" presId="urn:microsoft.com/office/officeart/2008/layout/LinedList"/>
    <dgm:cxn modelId="{DEC72C7D-3511-493E-800D-806CC864B46F}" type="presParOf" srcId="{D6159AEA-C394-473F-8314-A570BD84C5A8}" destId="{7DD08A9C-CA52-4DA4-8173-05989AFDB02B}" srcOrd="0" destOrd="0" presId="urn:microsoft.com/office/officeart/2008/layout/LinedList"/>
    <dgm:cxn modelId="{01C32B10-8AD4-4231-BE70-929BD15EB679}" type="presParOf" srcId="{D6159AEA-C394-473F-8314-A570BD84C5A8}" destId="{B7B4A1A6-C577-433C-AD09-949E3E552F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0CB6E9-9E58-400D-B63B-69E7DA5B9B77}"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lv-LV"/>
        </a:p>
      </dgm:t>
    </dgm:pt>
    <dgm:pt modelId="{D866674D-BFD4-4D73-8321-BF60ABF14F21}">
      <dgm:prSet custT="1"/>
      <dgm:spPr/>
      <dgm:t>
        <a:bodyPr/>
        <a:lstStyle/>
        <a:p>
          <a:pPr algn="l" rtl="0"/>
          <a:r>
            <a:rPr lang="lv-LV" sz="1600" dirty="0">
              <a:solidFill>
                <a:schemeClr val="tx1"/>
              </a:solidFill>
              <a:latin typeface="Arial" panose="020B0604020202020204" pitchFamily="34" charset="0"/>
              <a:cs typeface="Arial" panose="020B0604020202020204" pitchFamily="34" charset="0"/>
            </a:rPr>
            <a:t>Katrs dalībnieks var mainīt līdzekļu pārvaldītāju vienu reizi gadā, bet ieguldījumu plānu viena pārvaldītāja ietvaros – divas reizes gadā. </a:t>
          </a:r>
        </a:p>
      </dgm:t>
    </dgm:pt>
    <dgm:pt modelId="{0E037E99-1078-427A-8CAB-BDE0CA02BB3D}" type="parTrans" cxnId="{A690CFA3-4B6B-4943-A3A6-9697A7A2C032}">
      <dgm:prSet/>
      <dgm:spPr/>
      <dgm:t>
        <a:bodyPr/>
        <a:lstStyle/>
        <a:p>
          <a:endParaRPr lang="lv-LV">
            <a:solidFill>
              <a:schemeClr val="tx1"/>
            </a:solidFill>
          </a:endParaRPr>
        </a:p>
      </dgm:t>
    </dgm:pt>
    <dgm:pt modelId="{F8E78E1E-3389-4D2E-BCCE-C9BFA7F1ACB7}" type="sibTrans" cxnId="{A690CFA3-4B6B-4943-A3A6-9697A7A2C032}">
      <dgm:prSet/>
      <dgm:spPr/>
      <dgm:t>
        <a:bodyPr/>
        <a:lstStyle/>
        <a:p>
          <a:endParaRPr lang="lv-LV">
            <a:solidFill>
              <a:schemeClr val="tx1"/>
            </a:solidFill>
          </a:endParaRPr>
        </a:p>
      </dgm:t>
    </dgm:pt>
    <dgm:pt modelId="{18DF22D1-F8DD-47F5-89E7-232DC57CB919}">
      <dgm:prSet custT="1"/>
      <dgm:spPr/>
      <dgm:t>
        <a:bodyPr/>
        <a:lstStyle/>
        <a:p>
          <a:pPr algn="l"/>
          <a:r>
            <a:rPr lang="lv-LV" sz="1600" dirty="0">
              <a:solidFill>
                <a:schemeClr val="tx1"/>
              </a:solidFill>
              <a:latin typeface="Arial" panose="020B0604020202020204" pitchFamily="34" charset="0"/>
              <a:cs typeface="Arial" panose="020B0604020202020204" pitchFamily="34" charset="0"/>
            </a:rPr>
            <a:t>Svarīgi! Pēc lēmuma pieņemšanas par dalību pensiju 2. līmenī un pēc lēmuma reģistrēšanas VSAA, no tā nevar atteikties.</a:t>
          </a:r>
        </a:p>
      </dgm:t>
    </dgm:pt>
    <dgm:pt modelId="{EF4E6EE1-2295-4C06-8545-4D6184BC4E5F}" type="parTrans" cxnId="{B8305FDC-3AC8-44EA-A003-F1894CD499A6}">
      <dgm:prSet/>
      <dgm:spPr/>
      <dgm:t>
        <a:bodyPr/>
        <a:lstStyle/>
        <a:p>
          <a:endParaRPr lang="lv-LV">
            <a:solidFill>
              <a:schemeClr val="tx1"/>
            </a:solidFill>
          </a:endParaRPr>
        </a:p>
      </dgm:t>
    </dgm:pt>
    <dgm:pt modelId="{43FE1E68-D216-4649-A5F8-6CD007641E6D}" type="sibTrans" cxnId="{B8305FDC-3AC8-44EA-A003-F1894CD499A6}">
      <dgm:prSet/>
      <dgm:spPr/>
      <dgm:t>
        <a:bodyPr/>
        <a:lstStyle/>
        <a:p>
          <a:endParaRPr lang="lv-LV">
            <a:solidFill>
              <a:schemeClr val="tx1"/>
            </a:solidFill>
          </a:endParaRPr>
        </a:p>
      </dgm:t>
    </dgm:pt>
    <dgm:pt modelId="{71966459-359C-4520-AB79-BDCEFE43128C}" type="pres">
      <dgm:prSet presAssocID="{120CB6E9-9E58-400D-B63B-69E7DA5B9B77}" presName="vert0" presStyleCnt="0">
        <dgm:presLayoutVars>
          <dgm:dir/>
          <dgm:animOne val="branch"/>
          <dgm:animLvl val="lvl"/>
        </dgm:presLayoutVars>
      </dgm:prSet>
      <dgm:spPr/>
      <dgm:t>
        <a:bodyPr/>
        <a:lstStyle/>
        <a:p>
          <a:endParaRPr lang="lv-LV"/>
        </a:p>
      </dgm:t>
    </dgm:pt>
    <dgm:pt modelId="{49111E77-FA62-4CF9-AFE2-8C2D02B8CBC4}" type="pres">
      <dgm:prSet presAssocID="{D866674D-BFD4-4D73-8321-BF60ABF14F21}" presName="thickLine" presStyleLbl="alignNode1" presStyleIdx="0" presStyleCnt="2"/>
      <dgm:spPr/>
    </dgm:pt>
    <dgm:pt modelId="{07028800-9C60-4D62-9B06-FF8F53B05F80}" type="pres">
      <dgm:prSet presAssocID="{D866674D-BFD4-4D73-8321-BF60ABF14F21}" presName="horz1" presStyleCnt="0"/>
      <dgm:spPr/>
    </dgm:pt>
    <dgm:pt modelId="{FCA62E6B-D4B2-446D-889D-9BC672A0E3C6}" type="pres">
      <dgm:prSet presAssocID="{D866674D-BFD4-4D73-8321-BF60ABF14F21}" presName="tx1" presStyleLbl="revTx" presStyleIdx="0" presStyleCnt="2"/>
      <dgm:spPr/>
      <dgm:t>
        <a:bodyPr/>
        <a:lstStyle/>
        <a:p>
          <a:endParaRPr lang="lv-LV"/>
        </a:p>
      </dgm:t>
    </dgm:pt>
    <dgm:pt modelId="{CC92F76A-983B-4CDD-9EC5-22C696C4E564}" type="pres">
      <dgm:prSet presAssocID="{D866674D-BFD4-4D73-8321-BF60ABF14F21}" presName="vert1" presStyleCnt="0"/>
      <dgm:spPr/>
    </dgm:pt>
    <dgm:pt modelId="{321014D8-7A1A-4AE8-AA6F-B9304CBB5D07}" type="pres">
      <dgm:prSet presAssocID="{18DF22D1-F8DD-47F5-89E7-232DC57CB919}" presName="thickLine" presStyleLbl="alignNode1" presStyleIdx="1" presStyleCnt="2"/>
      <dgm:spPr/>
    </dgm:pt>
    <dgm:pt modelId="{D6159AEA-C394-473F-8314-A570BD84C5A8}" type="pres">
      <dgm:prSet presAssocID="{18DF22D1-F8DD-47F5-89E7-232DC57CB919}" presName="horz1" presStyleCnt="0"/>
      <dgm:spPr/>
    </dgm:pt>
    <dgm:pt modelId="{7DD08A9C-CA52-4DA4-8173-05989AFDB02B}" type="pres">
      <dgm:prSet presAssocID="{18DF22D1-F8DD-47F5-89E7-232DC57CB919}" presName="tx1" presStyleLbl="revTx" presStyleIdx="1" presStyleCnt="2"/>
      <dgm:spPr/>
      <dgm:t>
        <a:bodyPr/>
        <a:lstStyle/>
        <a:p>
          <a:endParaRPr lang="lv-LV"/>
        </a:p>
      </dgm:t>
    </dgm:pt>
    <dgm:pt modelId="{B7B4A1A6-C577-433C-AD09-949E3E552F81}" type="pres">
      <dgm:prSet presAssocID="{18DF22D1-F8DD-47F5-89E7-232DC57CB919}" presName="vert1" presStyleCnt="0"/>
      <dgm:spPr/>
    </dgm:pt>
  </dgm:ptLst>
  <dgm:cxnLst>
    <dgm:cxn modelId="{B8305FDC-3AC8-44EA-A003-F1894CD499A6}" srcId="{120CB6E9-9E58-400D-B63B-69E7DA5B9B77}" destId="{18DF22D1-F8DD-47F5-89E7-232DC57CB919}" srcOrd="1" destOrd="0" parTransId="{EF4E6EE1-2295-4C06-8545-4D6184BC4E5F}" sibTransId="{43FE1E68-D216-4649-A5F8-6CD007641E6D}"/>
    <dgm:cxn modelId="{E8C57846-80BB-405C-A708-EB8E52EEFE8C}" type="presOf" srcId="{120CB6E9-9E58-400D-B63B-69E7DA5B9B77}" destId="{71966459-359C-4520-AB79-BDCEFE43128C}" srcOrd="0" destOrd="0" presId="urn:microsoft.com/office/officeart/2008/layout/LinedList"/>
    <dgm:cxn modelId="{A690CFA3-4B6B-4943-A3A6-9697A7A2C032}" srcId="{120CB6E9-9E58-400D-B63B-69E7DA5B9B77}" destId="{D866674D-BFD4-4D73-8321-BF60ABF14F21}" srcOrd="0" destOrd="0" parTransId="{0E037E99-1078-427A-8CAB-BDE0CA02BB3D}" sibTransId="{F8E78E1E-3389-4D2E-BCCE-C9BFA7F1ACB7}"/>
    <dgm:cxn modelId="{D19ACF9F-E182-4010-B880-D3F8F23DF8BD}" type="presOf" srcId="{18DF22D1-F8DD-47F5-89E7-232DC57CB919}" destId="{7DD08A9C-CA52-4DA4-8173-05989AFDB02B}" srcOrd="0" destOrd="0" presId="urn:microsoft.com/office/officeart/2008/layout/LinedList"/>
    <dgm:cxn modelId="{B2ECAA70-A233-4E7F-8BC0-ADE53269761D}" type="presOf" srcId="{D866674D-BFD4-4D73-8321-BF60ABF14F21}" destId="{FCA62E6B-D4B2-446D-889D-9BC672A0E3C6}" srcOrd="0" destOrd="0" presId="urn:microsoft.com/office/officeart/2008/layout/LinedList"/>
    <dgm:cxn modelId="{22E3C909-7BBA-43AD-9B6D-F3432319EC15}" type="presParOf" srcId="{71966459-359C-4520-AB79-BDCEFE43128C}" destId="{49111E77-FA62-4CF9-AFE2-8C2D02B8CBC4}" srcOrd="0" destOrd="0" presId="urn:microsoft.com/office/officeart/2008/layout/LinedList"/>
    <dgm:cxn modelId="{5309D139-3224-4019-B5B2-09F92FF27E83}" type="presParOf" srcId="{71966459-359C-4520-AB79-BDCEFE43128C}" destId="{07028800-9C60-4D62-9B06-FF8F53B05F80}" srcOrd="1" destOrd="0" presId="urn:microsoft.com/office/officeart/2008/layout/LinedList"/>
    <dgm:cxn modelId="{F89B67BC-9A7C-4C01-A5B2-8C78DAB6003D}" type="presParOf" srcId="{07028800-9C60-4D62-9B06-FF8F53B05F80}" destId="{FCA62E6B-D4B2-446D-889D-9BC672A0E3C6}" srcOrd="0" destOrd="0" presId="urn:microsoft.com/office/officeart/2008/layout/LinedList"/>
    <dgm:cxn modelId="{53CD6465-B71F-4A32-8F3A-109B4660CBBA}" type="presParOf" srcId="{07028800-9C60-4D62-9B06-FF8F53B05F80}" destId="{CC92F76A-983B-4CDD-9EC5-22C696C4E564}" srcOrd="1" destOrd="0" presId="urn:microsoft.com/office/officeart/2008/layout/LinedList"/>
    <dgm:cxn modelId="{C4C6518D-ADA0-42D6-BA85-F0DB7A94F6A1}" type="presParOf" srcId="{71966459-359C-4520-AB79-BDCEFE43128C}" destId="{321014D8-7A1A-4AE8-AA6F-B9304CBB5D07}" srcOrd="2" destOrd="0" presId="urn:microsoft.com/office/officeart/2008/layout/LinedList"/>
    <dgm:cxn modelId="{F213106C-96B6-4838-8E10-4EFC3B6F5042}" type="presParOf" srcId="{71966459-359C-4520-AB79-BDCEFE43128C}" destId="{D6159AEA-C394-473F-8314-A570BD84C5A8}" srcOrd="3" destOrd="0" presId="urn:microsoft.com/office/officeart/2008/layout/LinedList"/>
    <dgm:cxn modelId="{EA464AAF-2F90-4068-B815-338DF482A763}" type="presParOf" srcId="{D6159AEA-C394-473F-8314-A570BD84C5A8}" destId="{7DD08A9C-CA52-4DA4-8173-05989AFDB02B}" srcOrd="0" destOrd="0" presId="urn:microsoft.com/office/officeart/2008/layout/LinedList"/>
    <dgm:cxn modelId="{A17BABEF-1695-45A9-B158-50BAEC11A8DD}" type="presParOf" srcId="{D6159AEA-C394-473F-8314-A570BD84C5A8}" destId="{B7B4A1A6-C577-433C-AD09-949E3E552F81}"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0CB6E9-9E58-400D-B63B-69E7DA5B9B77}"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lv-LV"/>
        </a:p>
      </dgm:t>
    </dgm:pt>
    <dgm:pt modelId="{D866674D-BFD4-4D73-8321-BF60ABF14F21}">
      <dgm:prSet custT="1"/>
      <dgm:spPr/>
      <dgm:t>
        <a:bodyPr/>
        <a:lstStyle/>
        <a:p>
          <a:pPr algn="ctr" rtl="0"/>
          <a:r>
            <a:rPr lang="lv-LV" sz="1600" dirty="0">
              <a:latin typeface="Arial" panose="020B0604020202020204" pitchFamily="34" charset="0"/>
              <a:cs typeface="Arial" panose="020B0604020202020204" pitchFamily="34" charset="0"/>
            </a:rPr>
            <a:t>Atalgojuma lielums</a:t>
          </a:r>
          <a:endParaRPr lang="lv-LV" sz="1600" dirty="0">
            <a:solidFill>
              <a:schemeClr val="tx1"/>
            </a:solidFill>
            <a:latin typeface="Arial" panose="020B0604020202020204" pitchFamily="34" charset="0"/>
            <a:cs typeface="Arial" panose="020B0604020202020204" pitchFamily="34" charset="0"/>
          </a:endParaRPr>
        </a:p>
      </dgm:t>
    </dgm:pt>
    <dgm:pt modelId="{0E037E99-1078-427A-8CAB-BDE0CA02BB3D}" type="parTrans" cxnId="{A690CFA3-4B6B-4943-A3A6-9697A7A2C032}">
      <dgm:prSet/>
      <dgm:spPr/>
      <dgm:t>
        <a:bodyPr/>
        <a:lstStyle/>
        <a:p>
          <a:pPr algn="ctr"/>
          <a:endParaRPr lang="lv-LV">
            <a:solidFill>
              <a:schemeClr val="tx1"/>
            </a:solidFill>
          </a:endParaRPr>
        </a:p>
      </dgm:t>
    </dgm:pt>
    <dgm:pt modelId="{F8E78E1E-3389-4D2E-BCCE-C9BFA7F1ACB7}" type="sibTrans" cxnId="{A690CFA3-4B6B-4943-A3A6-9697A7A2C032}">
      <dgm:prSet/>
      <dgm:spPr/>
      <dgm:t>
        <a:bodyPr/>
        <a:lstStyle/>
        <a:p>
          <a:pPr algn="ctr"/>
          <a:endParaRPr lang="lv-LV">
            <a:solidFill>
              <a:schemeClr val="tx1"/>
            </a:solidFill>
          </a:endParaRPr>
        </a:p>
      </dgm:t>
    </dgm:pt>
    <dgm:pt modelId="{41417876-66D7-4F5B-93A5-B30E0DA2419D}">
      <dgm:prSet custT="1"/>
      <dgm:spPr/>
      <dgm:t>
        <a:bodyPr/>
        <a:lstStyle/>
        <a:p>
          <a:pPr algn="ctr" rtl="0"/>
          <a:r>
            <a:rPr lang="lv-LV" sz="1600" dirty="0">
              <a:latin typeface="Arial" panose="020B0604020202020204" pitchFamily="34" charset="0"/>
              <a:cs typeface="Arial" panose="020B0604020202020204" pitchFamily="34" charset="0"/>
            </a:rPr>
            <a:t>Iemaksu apjoms 2. līmenī</a:t>
          </a:r>
          <a:endParaRPr lang="lv-LV" sz="1600" dirty="0">
            <a:solidFill>
              <a:schemeClr val="tx1"/>
            </a:solidFill>
            <a:latin typeface="Arial" panose="020B0604020202020204" pitchFamily="34" charset="0"/>
            <a:cs typeface="Arial" panose="020B0604020202020204" pitchFamily="34" charset="0"/>
          </a:endParaRPr>
        </a:p>
      </dgm:t>
    </dgm:pt>
    <dgm:pt modelId="{44FEE4FC-1AA3-45C0-836A-6291ACDEA89E}" type="parTrans" cxnId="{4145B4A8-D730-46EB-A141-208B996455FF}">
      <dgm:prSet/>
      <dgm:spPr/>
      <dgm:t>
        <a:bodyPr/>
        <a:lstStyle/>
        <a:p>
          <a:pPr algn="ctr"/>
          <a:endParaRPr lang="lv-LV"/>
        </a:p>
      </dgm:t>
    </dgm:pt>
    <dgm:pt modelId="{E0C78D5F-2EB1-4258-963B-E5989F571645}" type="sibTrans" cxnId="{4145B4A8-D730-46EB-A141-208B996455FF}">
      <dgm:prSet/>
      <dgm:spPr/>
      <dgm:t>
        <a:bodyPr/>
        <a:lstStyle/>
        <a:p>
          <a:pPr algn="ctr"/>
          <a:endParaRPr lang="lv-LV"/>
        </a:p>
      </dgm:t>
    </dgm:pt>
    <dgm:pt modelId="{EFF4DB36-9654-4DF3-ADE0-5103594DCA70}">
      <dgm:prSet custT="1"/>
      <dgm:spPr/>
      <dgm:t>
        <a:bodyPr/>
        <a:lstStyle/>
        <a:p>
          <a:pPr algn="ctr" rtl="0"/>
          <a:r>
            <a:rPr lang="lv-LV" sz="1600" dirty="0">
              <a:latin typeface="Arial" panose="020B0604020202020204" pitchFamily="34" charset="0"/>
              <a:cs typeface="Arial" panose="020B0604020202020204" pitchFamily="34" charset="0"/>
            </a:rPr>
            <a:t>Dalības laiks 2. līmeņa pensiju sistēmā</a:t>
          </a:r>
          <a:endParaRPr lang="lv-LV" sz="1600" dirty="0">
            <a:solidFill>
              <a:schemeClr val="tx1"/>
            </a:solidFill>
            <a:latin typeface="Arial" panose="020B0604020202020204" pitchFamily="34" charset="0"/>
            <a:cs typeface="Arial" panose="020B0604020202020204" pitchFamily="34" charset="0"/>
          </a:endParaRPr>
        </a:p>
      </dgm:t>
    </dgm:pt>
    <dgm:pt modelId="{7EC1187F-79B8-421F-8EBC-83C6ACB8BC7C}" type="parTrans" cxnId="{CDD770AE-E18B-4FFE-869E-10F8AA5E895F}">
      <dgm:prSet/>
      <dgm:spPr/>
      <dgm:t>
        <a:bodyPr/>
        <a:lstStyle/>
        <a:p>
          <a:pPr algn="ctr"/>
          <a:endParaRPr lang="lv-LV"/>
        </a:p>
      </dgm:t>
    </dgm:pt>
    <dgm:pt modelId="{16DFDFF0-DC9C-413D-A4F8-7559104CA2A4}" type="sibTrans" cxnId="{CDD770AE-E18B-4FFE-869E-10F8AA5E895F}">
      <dgm:prSet/>
      <dgm:spPr/>
      <dgm:t>
        <a:bodyPr/>
        <a:lstStyle/>
        <a:p>
          <a:pPr algn="ctr"/>
          <a:endParaRPr lang="lv-LV"/>
        </a:p>
      </dgm:t>
    </dgm:pt>
    <dgm:pt modelId="{1EC0D5FA-E9F2-421C-8589-EC91D64CBD7F}">
      <dgm:prSet custT="1"/>
      <dgm:spPr/>
      <dgm:t>
        <a:bodyPr/>
        <a:lstStyle/>
        <a:p>
          <a:pPr algn="ctr" rtl="0"/>
          <a:r>
            <a:rPr lang="lv-LV" sz="1600" dirty="0">
              <a:latin typeface="Arial" panose="020B0604020202020204" pitchFamily="34" charset="0"/>
              <a:cs typeface="Arial" panose="020B0604020202020204" pitchFamily="34" charset="0"/>
            </a:rPr>
            <a:t>Peļņa, kas atkarīga no izvēlētā līdzekļu pārvaldītāja un ieguldījuma plāna</a:t>
          </a:r>
          <a:endParaRPr lang="lv-LV" sz="1600" dirty="0">
            <a:solidFill>
              <a:schemeClr val="tx1"/>
            </a:solidFill>
            <a:latin typeface="Arial" panose="020B0604020202020204" pitchFamily="34" charset="0"/>
            <a:cs typeface="Arial" panose="020B0604020202020204" pitchFamily="34" charset="0"/>
          </a:endParaRPr>
        </a:p>
      </dgm:t>
    </dgm:pt>
    <dgm:pt modelId="{B5E3D669-3866-4219-809B-BC18DF108359}" type="parTrans" cxnId="{608108B3-A44E-4925-A22C-0405F76F29DD}">
      <dgm:prSet/>
      <dgm:spPr/>
      <dgm:t>
        <a:bodyPr/>
        <a:lstStyle/>
        <a:p>
          <a:pPr algn="ctr"/>
          <a:endParaRPr lang="lv-LV"/>
        </a:p>
      </dgm:t>
    </dgm:pt>
    <dgm:pt modelId="{9B374873-1076-4C35-A944-24C64A466291}" type="sibTrans" cxnId="{608108B3-A44E-4925-A22C-0405F76F29DD}">
      <dgm:prSet/>
      <dgm:spPr/>
      <dgm:t>
        <a:bodyPr/>
        <a:lstStyle/>
        <a:p>
          <a:pPr algn="ctr"/>
          <a:endParaRPr lang="lv-LV"/>
        </a:p>
      </dgm:t>
    </dgm:pt>
    <dgm:pt modelId="{71966459-359C-4520-AB79-BDCEFE43128C}" type="pres">
      <dgm:prSet presAssocID="{120CB6E9-9E58-400D-B63B-69E7DA5B9B77}" presName="vert0" presStyleCnt="0">
        <dgm:presLayoutVars>
          <dgm:dir/>
          <dgm:animOne val="branch"/>
          <dgm:animLvl val="lvl"/>
        </dgm:presLayoutVars>
      </dgm:prSet>
      <dgm:spPr/>
      <dgm:t>
        <a:bodyPr/>
        <a:lstStyle/>
        <a:p>
          <a:endParaRPr lang="lv-LV"/>
        </a:p>
      </dgm:t>
    </dgm:pt>
    <dgm:pt modelId="{49111E77-FA62-4CF9-AFE2-8C2D02B8CBC4}" type="pres">
      <dgm:prSet presAssocID="{D866674D-BFD4-4D73-8321-BF60ABF14F21}" presName="thickLine" presStyleLbl="alignNode1" presStyleIdx="0" presStyleCnt="4"/>
      <dgm:spPr/>
    </dgm:pt>
    <dgm:pt modelId="{07028800-9C60-4D62-9B06-FF8F53B05F80}" type="pres">
      <dgm:prSet presAssocID="{D866674D-BFD4-4D73-8321-BF60ABF14F21}" presName="horz1" presStyleCnt="0"/>
      <dgm:spPr/>
    </dgm:pt>
    <dgm:pt modelId="{FCA62E6B-D4B2-446D-889D-9BC672A0E3C6}" type="pres">
      <dgm:prSet presAssocID="{D866674D-BFD4-4D73-8321-BF60ABF14F21}" presName="tx1" presStyleLbl="revTx" presStyleIdx="0" presStyleCnt="4"/>
      <dgm:spPr/>
      <dgm:t>
        <a:bodyPr/>
        <a:lstStyle/>
        <a:p>
          <a:endParaRPr lang="lv-LV"/>
        </a:p>
      </dgm:t>
    </dgm:pt>
    <dgm:pt modelId="{CC92F76A-983B-4CDD-9EC5-22C696C4E564}" type="pres">
      <dgm:prSet presAssocID="{D866674D-BFD4-4D73-8321-BF60ABF14F21}" presName="vert1" presStyleCnt="0"/>
      <dgm:spPr/>
    </dgm:pt>
    <dgm:pt modelId="{260C41D7-5347-42CA-A799-C14488493F17}" type="pres">
      <dgm:prSet presAssocID="{41417876-66D7-4F5B-93A5-B30E0DA2419D}" presName="thickLine" presStyleLbl="alignNode1" presStyleIdx="1" presStyleCnt="4"/>
      <dgm:spPr/>
    </dgm:pt>
    <dgm:pt modelId="{6F47DFA5-E168-4804-9AFA-C2DA58339B09}" type="pres">
      <dgm:prSet presAssocID="{41417876-66D7-4F5B-93A5-B30E0DA2419D}" presName="horz1" presStyleCnt="0"/>
      <dgm:spPr/>
    </dgm:pt>
    <dgm:pt modelId="{E3586D34-1397-4B28-9965-757E5D2AC951}" type="pres">
      <dgm:prSet presAssocID="{41417876-66D7-4F5B-93A5-B30E0DA2419D}" presName="tx1" presStyleLbl="revTx" presStyleIdx="1" presStyleCnt="4"/>
      <dgm:spPr/>
      <dgm:t>
        <a:bodyPr/>
        <a:lstStyle/>
        <a:p>
          <a:endParaRPr lang="lv-LV"/>
        </a:p>
      </dgm:t>
    </dgm:pt>
    <dgm:pt modelId="{F737A5CF-AAB1-4D89-BC65-DAD82BF7E5A5}" type="pres">
      <dgm:prSet presAssocID="{41417876-66D7-4F5B-93A5-B30E0DA2419D}" presName="vert1" presStyleCnt="0"/>
      <dgm:spPr/>
    </dgm:pt>
    <dgm:pt modelId="{174E1BA9-55A4-4AEA-8CB3-2FABADFA4F40}" type="pres">
      <dgm:prSet presAssocID="{EFF4DB36-9654-4DF3-ADE0-5103594DCA70}" presName="thickLine" presStyleLbl="alignNode1" presStyleIdx="2" presStyleCnt="4"/>
      <dgm:spPr/>
    </dgm:pt>
    <dgm:pt modelId="{63FA4351-2FF0-483A-9FD8-D0D45CB29B50}" type="pres">
      <dgm:prSet presAssocID="{EFF4DB36-9654-4DF3-ADE0-5103594DCA70}" presName="horz1" presStyleCnt="0"/>
      <dgm:spPr/>
    </dgm:pt>
    <dgm:pt modelId="{4947A617-7ACC-44D9-98E4-161A1267F662}" type="pres">
      <dgm:prSet presAssocID="{EFF4DB36-9654-4DF3-ADE0-5103594DCA70}" presName="tx1" presStyleLbl="revTx" presStyleIdx="2" presStyleCnt="4"/>
      <dgm:spPr/>
      <dgm:t>
        <a:bodyPr/>
        <a:lstStyle/>
        <a:p>
          <a:endParaRPr lang="lv-LV"/>
        </a:p>
      </dgm:t>
    </dgm:pt>
    <dgm:pt modelId="{DDAAE3C3-3631-405B-89D1-4AE1D49AAD36}" type="pres">
      <dgm:prSet presAssocID="{EFF4DB36-9654-4DF3-ADE0-5103594DCA70}" presName="vert1" presStyleCnt="0"/>
      <dgm:spPr/>
    </dgm:pt>
    <dgm:pt modelId="{FAF9649B-56D2-4EC2-A562-5B3EF3F8106E}" type="pres">
      <dgm:prSet presAssocID="{1EC0D5FA-E9F2-421C-8589-EC91D64CBD7F}" presName="thickLine" presStyleLbl="alignNode1" presStyleIdx="3" presStyleCnt="4"/>
      <dgm:spPr/>
    </dgm:pt>
    <dgm:pt modelId="{FB04F928-C6F8-4F5E-9A12-25D5165CF8CA}" type="pres">
      <dgm:prSet presAssocID="{1EC0D5FA-E9F2-421C-8589-EC91D64CBD7F}" presName="horz1" presStyleCnt="0"/>
      <dgm:spPr/>
    </dgm:pt>
    <dgm:pt modelId="{B51380A4-E239-4FCD-B417-56537A03107C}" type="pres">
      <dgm:prSet presAssocID="{1EC0D5FA-E9F2-421C-8589-EC91D64CBD7F}" presName="tx1" presStyleLbl="revTx" presStyleIdx="3" presStyleCnt="4"/>
      <dgm:spPr/>
      <dgm:t>
        <a:bodyPr/>
        <a:lstStyle/>
        <a:p>
          <a:endParaRPr lang="lv-LV"/>
        </a:p>
      </dgm:t>
    </dgm:pt>
    <dgm:pt modelId="{DC4E6DDD-26AF-4629-94CD-906FA9F011F6}" type="pres">
      <dgm:prSet presAssocID="{1EC0D5FA-E9F2-421C-8589-EC91D64CBD7F}" presName="vert1" presStyleCnt="0"/>
      <dgm:spPr/>
    </dgm:pt>
  </dgm:ptLst>
  <dgm:cxnLst>
    <dgm:cxn modelId="{DA091B60-D8B7-42E0-9FE4-8AC1D8648942}" type="presOf" srcId="{D866674D-BFD4-4D73-8321-BF60ABF14F21}" destId="{FCA62E6B-D4B2-446D-889D-9BC672A0E3C6}" srcOrd="0" destOrd="0" presId="urn:microsoft.com/office/officeart/2008/layout/LinedList"/>
    <dgm:cxn modelId="{8C65588E-B04C-4605-8AB0-785DD3E38355}" type="presOf" srcId="{120CB6E9-9E58-400D-B63B-69E7DA5B9B77}" destId="{71966459-359C-4520-AB79-BDCEFE43128C}" srcOrd="0" destOrd="0" presId="urn:microsoft.com/office/officeart/2008/layout/LinedList"/>
    <dgm:cxn modelId="{A690CFA3-4B6B-4943-A3A6-9697A7A2C032}" srcId="{120CB6E9-9E58-400D-B63B-69E7DA5B9B77}" destId="{D866674D-BFD4-4D73-8321-BF60ABF14F21}" srcOrd="0" destOrd="0" parTransId="{0E037E99-1078-427A-8CAB-BDE0CA02BB3D}" sibTransId="{F8E78E1E-3389-4D2E-BCCE-C9BFA7F1ACB7}"/>
    <dgm:cxn modelId="{CDD770AE-E18B-4FFE-869E-10F8AA5E895F}" srcId="{120CB6E9-9E58-400D-B63B-69E7DA5B9B77}" destId="{EFF4DB36-9654-4DF3-ADE0-5103594DCA70}" srcOrd="2" destOrd="0" parTransId="{7EC1187F-79B8-421F-8EBC-83C6ACB8BC7C}" sibTransId="{16DFDFF0-DC9C-413D-A4F8-7559104CA2A4}"/>
    <dgm:cxn modelId="{A2822540-328B-4670-BF47-445161B0A16B}" type="presOf" srcId="{1EC0D5FA-E9F2-421C-8589-EC91D64CBD7F}" destId="{B51380A4-E239-4FCD-B417-56537A03107C}" srcOrd="0" destOrd="0" presId="urn:microsoft.com/office/officeart/2008/layout/LinedList"/>
    <dgm:cxn modelId="{B16920C0-831D-4813-A3B0-2A1C5A4650BB}" type="presOf" srcId="{EFF4DB36-9654-4DF3-ADE0-5103594DCA70}" destId="{4947A617-7ACC-44D9-98E4-161A1267F662}" srcOrd="0" destOrd="0" presId="urn:microsoft.com/office/officeart/2008/layout/LinedList"/>
    <dgm:cxn modelId="{4145B4A8-D730-46EB-A141-208B996455FF}" srcId="{120CB6E9-9E58-400D-B63B-69E7DA5B9B77}" destId="{41417876-66D7-4F5B-93A5-B30E0DA2419D}" srcOrd="1" destOrd="0" parTransId="{44FEE4FC-1AA3-45C0-836A-6291ACDEA89E}" sibTransId="{E0C78D5F-2EB1-4258-963B-E5989F571645}"/>
    <dgm:cxn modelId="{329FF16F-9EC7-4711-8E08-FF44E67E4598}" type="presOf" srcId="{41417876-66D7-4F5B-93A5-B30E0DA2419D}" destId="{E3586D34-1397-4B28-9965-757E5D2AC951}" srcOrd="0" destOrd="0" presId="urn:microsoft.com/office/officeart/2008/layout/LinedList"/>
    <dgm:cxn modelId="{608108B3-A44E-4925-A22C-0405F76F29DD}" srcId="{120CB6E9-9E58-400D-B63B-69E7DA5B9B77}" destId="{1EC0D5FA-E9F2-421C-8589-EC91D64CBD7F}" srcOrd="3" destOrd="0" parTransId="{B5E3D669-3866-4219-809B-BC18DF108359}" sibTransId="{9B374873-1076-4C35-A944-24C64A466291}"/>
    <dgm:cxn modelId="{C9D34696-AEAF-4B70-A08E-6164CE6EA906}" type="presParOf" srcId="{71966459-359C-4520-AB79-BDCEFE43128C}" destId="{49111E77-FA62-4CF9-AFE2-8C2D02B8CBC4}" srcOrd="0" destOrd="0" presId="urn:microsoft.com/office/officeart/2008/layout/LinedList"/>
    <dgm:cxn modelId="{810076F4-20B5-4E12-BD5A-4E15AD22D313}" type="presParOf" srcId="{71966459-359C-4520-AB79-BDCEFE43128C}" destId="{07028800-9C60-4D62-9B06-FF8F53B05F80}" srcOrd="1" destOrd="0" presId="urn:microsoft.com/office/officeart/2008/layout/LinedList"/>
    <dgm:cxn modelId="{969D5546-7ACA-4A13-A602-3B540F1CF419}" type="presParOf" srcId="{07028800-9C60-4D62-9B06-FF8F53B05F80}" destId="{FCA62E6B-D4B2-446D-889D-9BC672A0E3C6}" srcOrd="0" destOrd="0" presId="urn:microsoft.com/office/officeart/2008/layout/LinedList"/>
    <dgm:cxn modelId="{D732D4ED-28BE-4ED7-9A90-6879FF572783}" type="presParOf" srcId="{07028800-9C60-4D62-9B06-FF8F53B05F80}" destId="{CC92F76A-983B-4CDD-9EC5-22C696C4E564}" srcOrd="1" destOrd="0" presId="urn:microsoft.com/office/officeart/2008/layout/LinedList"/>
    <dgm:cxn modelId="{76F31602-6EB8-4D08-B46E-E319C2418E26}" type="presParOf" srcId="{71966459-359C-4520-AB79-BDCEFE43128C}" destId="{260C41D7-5347-42CA-A799-C14488493F17}" srcOrd="2" destOrd="0" presId="urn:microsoft.com/office/officeart/2008/layout/LinedList"/>
    <dgm:cxn modelId="{E1A921D5-D84D-47D7-9F43-CD231593FE8E}" type="presParOf" srcId="{71966459-359C-4520-AB79-BDCEFE43128C}" destId="{6F47DFA5-E168-4804-9AFA-C2DA58339B09}" srcOrd="3" destOrd="0" presId="urn:microsoft.com/office/officeart/2008/layout/LinedList"/>
    <dgm:cxn modelId="{4C2696AC-AAA9-4103-BCE1-022DED556FA0}" type="presParOf" srcId="{6F47DFA5-E168-4804-9AFA-C2DA58339B09}" destId="{E3586D34-1397-4B28-9965-757E5D2AC951}" srcOrd="0" destOrd="0" presId="urn:microsoft.com/office/officeart/2008/layout/LinedList"/>
    <dgm:cxn modelId="{FD3147B0-0DEA-4C89-BAA1-49BB51CF14BA}" type="presParOf" srcId="{6F47DFA5-E168-4804-9AFA-C2DA58339B09}" destId="{F737A5CF-AAB1-4D89-BC65-DAD82BF7E5A5}" srcOrd="1" destOrd="0" presId="urn:microsoft.com/office/officeart/2008/layout/LinedList"/>
    <dgm:cxn modelId="{60605DC6-2715-4027-A71C-B5D665587726}" type="presParOf" srcId="{71966459-359C-4520-AB79-BDCEFE43128C}" destId="{174E1BA9-55A4-4AEA-8CB3-2FABADFA4F40}" srcOrd="4" destOrd="0" presId="urn:microsoft.com/office/officeart/2008/layout/LinedList"/>
    <dgm:cxn modelId="{3E62240D-5FE4-4B5F-969B-E01E4026E174}" type="presParOf" srcId="{71966459-359C-4520-AB79-BDCEFE43128C}" destId="{63FA4351-2FF0-483A-9FD8-D0D45CB29B50}" srcOrd="5" destOrd="0" presId="urn:microsoft.com/office/officeart/2008/layout/LinedList"/>
    <dgm:cxn modelId="{731276A9-4DE2-4860-BC42-9706866EB563}" type="presParOf" srcId="{63FA4351-2FF0-483A-9FD8-D0D45CB29B50}" destId="{4947A617-7ACC-44D9-98E4-161A1267F662}" srcOrd="0" destOrd="0" presId="urn:microsoft.com/office/officeart/2008/layout/LinedList"/>
    <dgm:cxn modelId="{E6EC321C-1271-4BD1-B214-77F5D98068D9}" type="presParOf" srcId="{63FA4351-2FF0-483A-9FD8-D0D45CB29B50}" destId="{DDAAE3C3-3631-405B-89D1-4AE1D49AAD36}" srcOrd="1" destOrd="0" presId="urn:microsoft.com/office/officeart/2008/layout/LinedList"/>
    <dgm:cxn modelId="{E1810528-F1D4-4D45-9220-0F37ABEBFE54}" type="presParOf" srcId="{71966459-359C-4520-AB79-BDCEFE43128C}" destId="{FAF9649B-56D2-4EC2-A562-5B3EF3F8106E}" srcOrd="6" destOrd="0" presId="urn:microsoft.com/office/officeart/2008/layout/LinedList"/>
    <dgm:cxn modelId="{8D7C42B8-C610-484E-824F-55AB0399730B}" type="presParOf" srcId="{71966459-359C-4520-AB79-BDCEFE43128C}" destId="{FB04F928-C6F8-4F5E-9A12-25D5165CF8CA}" srcOrd="7" destOrd="0" presId="urn:microsoft.com/office/officeart/2008/layout/LinedList"/>
    <dgm:cxn modelId="{ADD3AD43-CEBE-45E1-ABE8-A77449708F5C}" type="presParOf" srcId="{FB04F928-C6F8-4F5E-9A12-25D5165CF8CA}" destId="{B51380A4-E239-4FCD-B417-56537A03107C}" srcOrd="0" destOrd="0" presId="urn:microsoft.com/office/officeart/2008/layout/LinedList"/>
    <dgm:cxn modelId="{3F203D1B-8787-4BB2-BFEA-032265222776}" type="presParOf" srcId="{FB04F928-C6F8-4F5E-9A12-25D5165CF8CA}" destId="{DC4E6DDD-26AF-4629-94CD-906FA9F011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0CB6E9-9E58-400D-B63B-69E7DA5B9B77}"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lv-LV"/>
        </a:p>
      </dgm:t>
    </dgm:pt>
    <dgm:pt modelId="{D866674D-BFD4-4D73-8321-BF60ABF14F21}">
      <dgm:prSet custT="1"/>
      <dgm:spPr/>
      <dgm:t>
        <a:bodyPr/>
        <a:lstStyle/>
        <a:p>
          <a:pPr algn="l" rtl="0"/>
          <a:r>
            <a:rPr lang="lv-LV" sz="1600" dirty="0">
              <a:latin typeface="Arial" panose="020B0604020202020204" pitchFamily="34" charset="0"/>
              <a:cs typeface="Arial" panose="020B0604020202020204" pitchFamily="34" charset="0"/>
            </a:rPr>
            <a:t>Informācija par 2. pensiju līmeņa uzkrājumu pieejama portālā </a:t>
          </a:r>
          <a:r>
            <a:rPr lang="lv-LV" sz="1600" dirty="0">
              <a:latin typeface="Arial" panose="020B0604020202020204" pitchFamily="34" charset="0"/>
              <a:cs typeface="Arial" panose="020B0604020202020204" pitchFamily="34" charset="0"/>
              <a:hlinkClick xmlns:r="http://schemas.openxmlformats.org/officeDocument/2006/relationships" r:id="rId1"/>
            </a:rPr>
            <a:t>www.latvija.lv</a:t>
          </a:r>
          <a:r>
            <a:rPr lang="lv-LV" sz="1600" dirty="0">
              <a:latin typeface="Arial" panose="020B0604020202020204" pitchFamily="34" charset="0"/>
              <a:cs typeface="Arial" panose="020B0604020202020204" pitchFamily="34" charset="0"/>
            </a:rPr>
            <a:t>, ar nosaukumu «Valsts fondēto pensiju shēmas (pensiju 2.līmeņa) dalībnieka konta izraksts»</a:t>
          </a:r>
          <a:endParaRPr lang="lv-LV" sz="1600" dirty="0">
            <a:solidFill>
              <a:schemeClr val="tx1"/>
            </a:solidFill>
            <a:latin typeface="Arial" panose="020B0604020202020204" pitchFamily="34" charset="0"/>
            <a:cs typeface="Arial" panose="020B0604020202020204" pitchFamily="34" charset="0"/>
          </a:endParaRPr>
        </a:p>
      </dgm:t>
    </dgm:pt>
    <dgm:pt modelId="{0E037E99-1078-427A-8CAB-BDE0CA02BB3D}" type="parTrans" cxnId="{A690CFA3-4B6B-4943-A3A6-9697A7A2C032}">
      <dgm:prSet/>
      <dgm:spPr/>
      <dgm:t>
        <a:bodyPr/>
        <a:lstStyle/>
        <a:p>
          <a:endParaRPr lang="lv-LV">
            <a:solidFill>
              <a:schemeClr val="tx1"/>
            </a:solidFill>
          </a:endParaRPr>
        </a:p>
      </dgm:t>
    </dgm:pt>
    <dgm:pt modelId="{F8E78E1E-3389-4D2E-BCCE-C9BFA7F1ACB7}" type="sibTrans" cxnId="{A690CFA3-4B6B-4943-A3A6-9697A7A2C032}">
      <dgm:prSet/>
      <dgm:spPr/>
      <dgm:t>
        <a:bodyPr/>
        <a:lstStyle/>
        <a:p>
          <a:endParaRPr lang="lv-LV">
            <a:solidFill>
              <a:schemeClr val="tx1"/>
            </a:solidFill>
          </a:endParaRPr>
        </a:p>
      </dgm:t>
    </dgm:pt>
    <dgm:pt modelId="{97508EFF-D740-4596-8659-93C7578FB45D}">
      <dgm:prSet custT="1"/>
      <dgm:spPr/>
      <dgm:t>
        <a:bodyPr/>
        <a:lstStyle/>
        <a:p>
          <a:pPr algn="l" rtl="0"/>
          <a:r>
            <a:rPr lang="lv-LV" sz="1600" dirty="0" smtClean="0">
              <a:latin typeface="Arial" panose="020B0604020202020204" pitchFamily="34" charset="0"/>
              <a:cs typeface="Arial" panose="020B0604020202020204" pitchFamily="34" charset="0"/>
              <a:hlinkClick xmlns:r="http://schemas.openxmlformats.org/officeDocument/2006/relationships" r:id="rId2"/>
            </a:rPr>
            <a:t>https://latvija.lv/Epakalpojumi/EP222/Apraksts</a:t>
          </a:r>
          <a:endParaRPr lang="lv-LV" sz="1600" dirty="0" smtClean="0">
            <a:latin typeface="Arial" panose="020B0604020202020204" pitchFamily="34" charset="0"/>
            <a:cs typeface="Arial" panose="020B0604020202020204" pitchFamily="34" charset="0"/>
          </a:endParaRPr>
        </a:p>
        <a:p>
          <a:pPr algn="l" rtl="0"/>
          <a:endParaRPr lang="lv-LV" sz="1600" dirty="0">
            <a:solidFill>
              <a:schemeClr val="tx1"/>
            </a:solidFill>
            <a:latin typeface="Arial" panose="020B0604020202020204" pitchFamily="34" charset="0"/>
            <a:cs typeface="Arial" panose="020B0604020202020204" pitchFamily="34" charset="0"/>
          </a:endParaRPr>
        </a:p>
      </dgm:t>
    </dgm:pt>
    <dgm:pt modelId="{D8B7955D-AD57-4970-A0C9-52A6EDB27327}" type="parTrans" cxnId="{577C17EE-7E84-4156-87C4-0181A72AF88F}">
      <dgm:prSet/>
      <dgm:spPr/>
      <dgm:t>
        <a:bodyPr/>
        <a:lstStyle/>
        <a:p>
          <a:endParaRPr lang="lv-LV"/>
        </a:p>
      </dgm:t>
    </dgm:pt>
    <dgm:pt modelId="{8625FBEF-2244-4087-AE4B-95A5282415E7}" type="sibTrans" cxnId="{577C17EE-7E84-4156-87C4-0181A72AF88F}">
      <dgm:prSet/>
      <dgm:spPr/>
      <dgm:t>
        <a:bodyPr/>
        <a:lstStyle/>
        <a:p>
          <a:endParaRPr lang="lv-LV"/>
        </a:p>
      </dgm:t>
    </dgm:pt>
    <dgm:pt modelId="{71966459-359C-4520-AB79-BDCEFE43128C}" type="pres">
      <dgm:prSet presAssocID="{120CB6E9-9E58-400D-B63B-69E7DA5B9B77}" presName="vert0" presStyleCnt="0">
        <dgm:presLayoutVars>
          <dgm:dir/>
          <dgm:animOne val="branch"/>
          <dgm:animLvl val="lvl"/>
        </dgm:presLayoutVars>
      </dgm:prSet>
      <dgm:spPr/>
      <dgm:t>
        <a:bodyPr/>
        <a:lstStyle/>
        <a:p>
          <a:endParaRPr lang="lv-LV"/>
        </a:p>
      </dgm:t>
    </dgm:pt>
    <dgm:pt modelId="{49111E77-FA62-4CF9-AFE2-8C2D02B8CBC4}" type="pres">
      <dgm:prSet presAssocID="{D866674D-BFD4-4D73-8321-BF60ABF14F21}" presName="thickLine" presStyleLbl="alignNode1" presStyleIdx="0" presStyleCnt="2"/>
      <dgm:spPr/>
    </dgm:pt>
    <dgm:pt modelId="{07028800-9C60-4D62-9B06-FF8F53B05F80}" type="pres">
      <dgm:prSet presAssocID="{D866674D-BFD4-4D73-8321-BF60ABF14F21}" presName="horz1" presStyleCnt="0"/>
      <dgm:spPr/>
    </dgm:pt>
    <dgm:pt modelId="{FCA62E6B-D4B2-446D-889D-9BC672A0E3C6}" type="pres">
      <dgm:prSet presAssocID="{D866674D-BFD4-4D73-8321-BF60ABF14F21}" presName="tx1" presStyleLbl="revTx" presStyleIdx="0" presStyleCnt="2"/>
      <dgm:spPr/>
      <dgm:t>
        <a:bodyPr/>
        <a:lstStyle/>
        <a:p>
          <a:endParaRPr lang="lv-LV"/>
        </a:p>
      </dgm:t>
    </dgm:pt>
    <dgm:pt modelId="{CC92F76A-983B-4CDD-9EC5-22C696C4E564}" type="pres">
      <dgm:prSet presAssocID="{D866674D-BFD4-4D73-8321-BF60ABF14F21}" presName="vert1" presStyleCnt="0"/>
      <dgm:spPr/>
    </dgm:pt>
    <dgm:pt modelId="{F4B76C4D-CC24-4476-BB95-FB2E7F075115}" type="pres">
      <dgm:prSet presAssocID="{97508EFF-D740-4596-8659-93C7578FB45D}" presName="thickLine" presStyleLbl="alignNode1" presStyleIdx="1" presStyleCnt="2"/>
      <dgm:spPr/>
    </dgm:pt>
    <dgm:pt modelId="{EB49E3F0-B556-40F4-A1EC-FA358FC93B5D}" type="pres">
      <dgm:prSet presAssocID="{97508EFF-D740-4596-8659-93C7578FB45D}" presName="horz1" presStyleCnt="0"/>
      <dgm:spPr/>
    </dgm:pt>
    <dgm:pt modelId="{3FA9597A-3CEB-4FAF-B3EF-BB3D3D04BF4F}" type="pres">
      <dgm:prSet presAssocID="{97508EFF-D740-4596-8659-93C7578FB45D}" presName="tx1" presStyleLbl="revTx" presStyleIdx="1" presStyleCnt="2"/>
      <dgm:spPr/>
      <dgm:t>
        <a:bodyPr/>
        <a:lstStyle/>
        <a:p>
          <a:endParaRPr lang="lv-LV"/>
        </a:p>
      </dgm:t>
    </dgm:pt>
    <dgm:pt modelId="{CC0F5330-97CF-42E3-AAB0-4EDDA88CA6A8}" type="pres">
      <dgm:prSet presAssocID="{97508EFF-D740-4596-8659-93C7578FB45D}" presName="vert1" presStyleCnt="0"/>
      <dgm:spPr/>
    </dgm:pt>
  </dgm:ptLst>
  <dgm:cxnLst>
    <dgm:cxn modelId="{577C17EE-7E84-4156-87C4-0181A72AF88F}" srcId="{120CB6E9-9E58-400D-B63B-69E7DA5B9B77}" destId="{97508EFF-D740-4596-8659-93C7578FB45D}" srcOrd="1" destOrd="0" parTransId="{D8B7955D-AD57-4970-A0C9-52A6EDB27327}" sibTransId="{8625FBEF-2244-4087-AE4B-95A5282415E7}"/>
    <dgm:cxn modelId="{6780F0F1-9CE0-46F3-A3F3-9FCD9C5425E6}" type="presOf" srcId="{120CB6E9-9E58-400D-B63B-69E7DA5B9B77}" destId="{71966459-359C-4520-AB79-BDCEFE43128C}" srcOrd="0" destOrd="0" presId="urn:microsoft.com/office/officeart/2008/layout/LinedList"/>
    <dgm:cxn modelId="{241E2BB2-4FD0-4E1B-BA12-884293FE6E8F}" type="presOf" srcId="{D866674D-BFD4-4D73-8321-BF60ABF14F21}" destId="{FCA62E6B-D4B2-446D-889D-9BC672A0E3C6}" srcOrd="0" destOrd="0" presId="urn:microsoft.com/office/officeart/2008/layout/LinedList"/>
    <dgm:cxn modelId="{A40C1DE8-A468-4532-B50A-4D50541386B3}" type="presOf" srcId="{97508EFF-D740-4596-8659-93C7578FB45D}" destId="{3FA9597A-3CEB-4FAF-B3EF-BB3D3D04BF4F}" srcOrd="0" destOrd="0" presId="urn:microsoft.com/office/officeart/2008/layout/LinedList"/>
    <dgm:cxn modelId="{A690CFA3-4B6B-4943-A3A6-9697A7A2C032}" srcId="{120CB6E9-9E58-400D-B63B-69E7DA5B9B77}" destId="{D866674D-BFD4-4D73-8321-BF60ABF14F21}" srcOrd="0" destOrd="0" parTransId="{0E037E99-1078-427A-8CAB-BDE0CA02BB3D}" sibTransId="{F8E78E1E-3389-4D2E-BCCE-C9BFA7F1ACB7}"/>
    <dgm:cxn modelId="{D8CF680B-5559-432A-8CF8-FFD2A5935425}" type="presParOf" srcId="{71966459-359C-4520-AB79-BDCEFE43128C}" destId="{49111E77-FA62-4CF9-AFE2-8C2D02B8CBC4}" srcOrd="0" destOrd="0" presId="urn:microsoft.com/office/officeart/2008/layout/LinedList"/>
    <dgm:cxn modelId="{3B76677A-E7D7-4D33-8681-D0AC6B36EAF6}" type="presParOf" srcId="{71966459-359C-4520-AB79-BDCEFE43128C}" destId="{07028800-9C60-4D62-9B06-FF8F53B05F80}" srcOrd="1" destOrd="0" presId="urn:microsoft.com/office/officeart/2008/layout/LinedList"/>
    <dgm:cxn modelId="{9B6ADFF8-3E85-4A18-BC52-D4B02D10B8EA}" type="presParOf" srcId="{07028800-9C60-4D62-9B06-FF8F53B05F80}" destId="{FCA62E6B-D4B2-446D-889D-9BC672A0E3C6}" srcOrd="0" destOrd="0" presId="urn:microsoft.com/office/officeart/2008/layout/LinedList"/>
    <dgm:cxn modelId="{FFCA3229-31A1-4AF8-8ED9-DBCC253493B1}" type="presParOf" srcId="{07028800-9C60-4D62-9B06-FF8F53B05F80}" destId="{CC92F76A-983B-4CDD-9EC5-22C696C4E564}" srcOrd="1" destOrd="0" presId="urn:microsoft.com/office/officeart/2008/layout/LinedList"/>
    <dgm:cxn modelId="{5B85E439-236F-47AD-B31B-B624068CD5D8}" type="presParOf" srcId="{71966459-359C-4520-AB79-BDCEFE43128C}" destId="{F4B76C4D-CC24-4476-BB95-FB2E7F075115}" srcOrd="2" destOrd="0" presId="urn:microsoft.com/office/officeart/2008/layout/LinedList"/>
    <dgm:cxn modelId="{99EBCBDD-F7D0-48C5-8849-79BA82680F13}" type="presParOf" srcId="{71966459-359C-4520-AB79-BDCEFE43128C}" destId="{EB49E3F0-B556-40F4-A1EC-FA358FC93B5D}" srcOrd="3" destOrd="0" presId="urn:microsoft.com/office/officeart/2008/layout/LinedList"/>
    <dgm:cxn modelId="{9C582D3B-508C-415A-833B-FD96C8878908}" type="presParOf" srcId="{EB49E3F0-B556-40F4-A1EC-FA358FC93B5D}" destId="{3FA9597A-3CEB-4FAF-B3EF-BB3D3D04BF4F}" srcOrd="0" destOrd="0" presId="urn:microsoft.com/office/officeart/2008/layout/LinedList"/>
    <dgm:cxn modelId="{98E2E46A-6E20-4A60-939D-2AFEB4BF535B}" type="presParOf" srcId="{EB49E3F0-B556-40F4-A1EC-FA358FC93B5D}" destId="{CC0F5330-97CF-42E3-AAB0-4EDDA88CA6A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0CB6E9-9E58-400D-B63B-69E7DA5B9B77}"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lv-LV"/>
        </a:p>
      </dgm:t>
    </dgm:pt>
    <dgm:pt modelId="{D866674D-BFD4-4D73-8321-BF60ABF14F21}">
      <dgm:prSet custT="1"/>
      <dgm:spPr/>
      <dgm:t>
        <a:bodyPr/>
        <a:lstStyle/>
        <a:p>
          <a:pPr algn="l" rtl="0"/>
          <a:r>
            <a:rPr lang="lv-LV" sz="1800" dirty="0">
              <a:latin typeface="Arial" panose="020B0604020202020204" pitchFamily="34" charset="0"/>
              <a:cs typeface="Arial" panose="020B0604020202020204" pitchFamily="34" charset="0"/>
            </a:rPr>
            <a:t>2. pensiju līmenī iesaistīti vairāk nekā 1,29 miljoni dalībnieku.</a:t>
          </a:r>
          <a:endParaRPr lang="lv-LV" sz="1800" dirty="0">
            <a:solidFill>
              <a:schemeClr val="tx1"/>
            </a:solidFill>
            <a:latin typeface="Arial" panose="020B0604020202020204" pitchFamily="34" charset="0"/>
            <a:cs typeface="Arial" panose="020B0604020202020204" pitchFamily="34" charset="0"/>
          </a:endParaRPr>
        </a:p>
      </dgm:t>
    </dgm:pt>
    <dgm:pt modelId="{0E037E99-1078-427A-8CAB-BDE0CA02BB3D}" type="parTrans" cxnId="{A690CFA3-4B6B-4943-A3A6-9697A7A2C032}">
      <dgm:prSet/>
      <dgm:spPr/>
      <dgm:t>
        <a:bodyPr/>
        <a:lstStyle/>
        <a:p>
          <a:pPr algn="l"/>
          <a:endParaRPr lang="lv-LV" sz="1800">
            <a:solidFill>
              <a:schemeClr val="tx1"/>
            </a:solidFill>
          </a:endParaRPr>
        </a:p>
      </dgm:t>
    </dgm:pt>
    <dgm:pt modelId="{F8E78E1E-3389-4D2E-BCCE-C9BFA7F1ACB7}" type="sibTrans" cxnId="{A690CFA3-4B6B-4943-A3A6-9697A7A2C032}">
      <dgm:prSet/>
      <dgm:spPr/>
      <dgm:t>
        <a:bodyPr/>
        <a:lstStyle/>
        <a:p>
          <a:pPr algn="l"/>
          <a:endParaRPr lang="lv-LV" sz="1800">
            <a:solidFill>
              <a:schemeClr val="tx1"/>
            </a:solidFill>
          </a:endParaRPr>
        </a:p>
      </dgm:t>
    </dgm:pt>
    <dgm:pt modelId="{18DF22D1-F8DD-47F5-89E7-232DC57CB919}">
      <dgm:prSet custT="1"/>
      <dgm:spPr/>
      <dgm:t>
        <a:bodyPr/>
        <a:lstStyle/>
        <a:p>
          <a:pPr algn="l"/>
          <a:r>
            <a:rPr lang="lv-LV" sz="1800" dirty="0">
              <a:latin typeface="Arial" panose="020B0604020202020204" pitchFamily="34" charset="0"/>
              <a:cs typeface="Arial" panose="020B0604020202020204" pitchFamily="34" charset="0"/>
            </a:rPr>
            <a:t>Kopējo aktīvu vērtība 2.pensiju līmenī pārsniegusi                   </a:t>
          </a:r>
          <a:r>
            <a:rPr lang="lv-LV" sz="1800" dirty="0" smtClean="0">
              <a:latin typeface="Arial" panose="020B0604020202020204" pitchFamily="34" charset="0"/>
              <a:cs typeface="Arial" panose="020B0604020202020204" pitchFamily="34" charset="0"/>
            </a:rPr>
            <a:t>5 </a:t>
          </a:r>
          <a:r>
            <a:rPr lang="lv-LV" sz="1800" dirty="0">
              <a:latin typeface="Arial" panose="020B0604020202020204" pitchFamily="34" charset="0"/>
              <a:cs typeface="Arial" panose="020B0604020202020204" pitchFamily="34" charset="0"/>
            </a:rPr>
            <a:t>miljardu EUR robežu.</a:t>
          </a:r>
          <a:endParaRPr lang="lv-LV" sz="1800" dirty="0">
            <a:solidFill>
              <a:schemeClr val="tx1"/>
            </a:solidFill>
            <a:latin typeface="Arial" panose="020B0604020202020204" pitchFamily="34" charset="0"/>
            <a:cs typeface="Arial" panose="020B0604020202020204" pitchFamily="34" charset="0"/>
          </a:endParaRPr>
        </a:p>
      </dgm:t>
    </dgm:pt>
    <dgm:pt modelId="{EF4E6EE1-2295-4C06-8545-4D6184BC4E5F}" type="parTrans" cxnId="{B8305FDC-3AC8-44EA-A003-F1894CD499A6}">
      <dgm:prSet/>
      <dgm:spPr/>
      <dgm:t>
        <a:bodyPr/>
        <a:lstStyle/>
        <a:p>
          <a:pPr algn="l"/>
          <a:endParaRPr lang="lv-LV" sz="1800">
            <a:solidFill>
              <a:schemeClr val="tx1"/>
            </a:solidFill>
          </a:endParaRPr>
        </a:p>
      </dgm:t>
    </dgm:pt>
    <dgm:pt modelId="{43FE1E68-D216-4649-A5F8-6CD007641E6D}" type="sibTrans" cxnId="{B8305FDC-3AC8-44EA-A003-F1894CD499A6}">
      <dgm:prSet/>
      <dgm:spPr/>
      <dgm:t>
        <a:bodyPr/>
        <a:lstStyle/>
        <a:p>
          <a:pPr algn="l"/>
          <a:endParaRPr lang="lv-LV" sz="1800">
            <a:solidFill>
              <a:schemeClr val="tx1"/>
            </a:solidFill>
          </a:endParaRPr>
        </a:p>
      </dgm:t>
    </dgm:pt>
    <dgm:pt modelId="{EDE9276E-AF23-493C-BF13-103D29C9CEE8}">
      <dgm:prSet custT="1"/>
      <dgm:spPr/>
      <dgm:t>
        <a:bodyPr/>
        <a:lstStyle/>
        <a:p>
          <a:pPr algn="l"/>
          <a:r>
            <a:rPr lang="lv-LV" sz="1800" dirty="0">
              <a:latin typeface="Arial" panose="020B0604020202020204" pitchFamily="34" charset="0"/>
              <a:cs typeface="Arial" panose="020B0604020202020204" pitchFamily="34" charset="0"/>
            </a:rPr>
            <a:t>Pārvaldīšanas pakalpojumus piedāvā </a:t>
          </a:r>
          <a:r>
            <a:rPr lang="lv-LV" sz="1800" dirty="0" smtClean="0">
              <a:latin typeface="Arial" panose="020B0604020202020204" pitchFamily="34" charset="0"/>
              <a:cs typeface="Arial" panose="020B0604020202020204" pitchFamily="34" charset="0"/>
            </a:rPr>
            <a:t>7 </a:t>
          </a:r>
          <a:r>
            <a:rPr lang="lv-LV" sz="1800" dirty="0">
              <a:latin typeface="Arial" panose="020B0604020202020204" pitchFamily="34" charset="0"/>
              <a:cs typeface="Arial" panose="020B0604020202020204" pitchFamily="34" charset="0"/>
            </a:rPr>
            <a:t>ieguldījuma pārvaldes sabiedrības.</a:t>
          </a:r>
          <a:endParaRPr lang="lv-LV" sz="1800" dirty="0">
            <a:solidFill>
              <a:schemeClr val="tx1"/>
            </a:solidFill>
            <a:latin typeface="Arial" panose="020B0604020202020204" pitchFamily="34" charset="0"/>
            <a:cs typeface="Arial" panose="020B0604020202020204" pitchFamily="34" charset="0"/>
          </a:endParaRPr>
        </a:p>
      </dgm:t>
    </dgm:pt>
    <dgm:pt modelId="{C1E1DFE6-41C2-42DF-ADBA-65FAEE36EBFE}" type="parTrans" cxnId="{8A9A03FF-89A6-4335-B1AA-51FB83922659}">
      <dgm:prSet/>
      <dgm:spPr/>
      <dgm:t>
        <a:bodyPr/>
        <a:lstStyle/>
        <a:p>
          <a:pPr algn="l"/>
          <a:endParaRPr lang="lv-LV" sz="1800"/>
        </a:p>
      </dgm:t>
    </dgm:pt>
    <dgm:pt modelId="{B291E7FD-907D-4420-B15C-51F5B2DA22BE}" type="sibTrans" cxnId="{8A9A03FF-89A6-4335-B1AA-51FB83922659}">
      <dgm:prSet/>
      <dgm:spPr/>
      <dgm:t>
        <a:bodyPr/>
        <a:lstStyle/>
        <a:p>
          <a:pPr algn="l"/>
          <a:endParaRPr lang="lv-LV" sz="1800"/>
        </a:p>
      </dgm:t>
    </dgm:pt>
    <dgm:pt modelId="{46B798F1-654B-4C43-B776-35FC98AD8478}">
      <dgm:prSet custT="1"/>
      <dgm:spPr/>
      <dgm:t>
        <a:bodyPr/>
        <a:lstStyle/>
        <a:p>
          <a:pPr algn="l"/>
          <a:r>
            <a:rPr lang="lv-LV" sz="1800" dirty="0">
              <a:latin typeface="Arial" panose="020B0604020202020204" pitchFamily="34" charset="0"/>
              <a:cs typeface="Arial" panose="020B0604020202020204" pitchFamily="34" charset="0"/>
            </a:rPr>
            <a:t>Kopā pieejami </a:t>
          </a:r>
          <a:r>
            <a:rPr lang="lv-LV" sz="1800" dirty="0" smtClean="0">
              <a:latin typeface="Arial" panose="020B0604020202020204" pitchFamily="34" charset="0"/>
              <a:cs typeface="Arial" panose="020B0604020202020204" pitchFamily="34" charset="0"/>
            </a:rPr>
            <a:t>29 </a:t>
          </a:r>
          <a:r>
            <a:rPr lang="lv-LV" sz="1800" dirty="0">
              <a:latin typeface="Arial" panose="020B0604020202020204" pitchFamily="34" charset="0"/>
              <a:cs typeface="Arial" panose="020B0604020202020204" pitchFamily="34" charset="0"/>
            </a:rPr>
            <a:t>ieguldījumu plāni.</a:t>
          </a:r>
          <a:endParaRPr lang="lv-LV" sz="1800" dirty="0">
            <a:solidFill>
              <a:schemeClr val="tx1"/>
            </a:solidFill>
            <a:latin typeface="Arial" panose="020B0604020202020204" pitchFamily="34" charset="0"/>
            <a:cs typeface="Arial" panose="020B0604020202020204" pitchFamily="34" charset="0"/>
          </a:endParaRPr>
        </a:p>
      </dgm:t>
    </dgm:pt>
    <dgm:pt modelId="{EA3F1CB8-72C4-42E7-9BB7-674C02CE4291}" type="parTrans" cxnId="{7816D6F6-CCA8-42DD-97B7-EA2C2238731A}">
      <dgm:prSet/>
      <dgm:spPr/>
      <dgm:t>
        <a:bodyPr/>
        <a:lstStyle/>
        <a:p>
          <a:pPr algn="l"/>
          <a:endParaRPr lang="lv-LV" sz="1800"/>
        </a:p>
      </dgm:t>
    </dgm:pt>
    <dgm:pt modelId="{00A17F05-60B4-4DCA-8396-EE7ACC260682}" type="sibTrans" cxnId="{7816D6F6-CCA8-42DD-97B7-EA2C2238731A}">
      <dgm:prSet/>
      <dgm:spPr/>
      <dgm:t>
        <a:bodyPr/>
        <a:lstStyle/>
        <a:p>
          <a:pPr algn="l"/>
          <a:endParaRPr lang="lv-LV" sz="1800"/>
        </a:p>
      </dgm:t>
    </dgm:pt>
    <dgm:pt modelId="{EA7E7A17-0BBC-424F-95E0-8AD4E0A21F98}">
      <dgm:prSet custT="1"/>
      <dgm:spPr/>
      <dgm:t>
        <a:bodyPr/>
        <a:lstStyle/>
        <a:p>
          <a:pPr algn="l"/>
          <a:r>
            <a:rPr lang="lv-LV" sz="1800" dirty="0">
              <a:latin typeface="Arial" panose="020B0604020202020204" pitchFamily="34" charset="0"/>
              <a:cs typeface="Arial" panose="020B0604020202020204" pitchFamily="34" charset="0"/>
            </a:rPr>
            <a:t>Ieguldījumu plāni atšķiras pēc ieguldījumu stratēģijas un komisijas maksas.</a:t>
          </a:r>
          <a:endParaRPr lang="lv-LV" sz="1800" dirty="0">
            <a:solidFill>
              <a:schemeClr val="tx1"/>
            </a:solidFill>
            <a:latin typeface="Arial" panose="020B0604020202020204" pitchFamily="34" charset="0"/>
            <a:cs typeface="Arial" panose="020B0604020202020204" pitchFamily="34" charset="0"/>
          </a:endParaRPr>
        </a:p>
      </dgm:t>
    </dgm:pt>
    <dgm:pt modelId="{BC1B39D8-5CD3-452A-BC77-2C0914477340}" type="parTrans" cxnId="{7253DD22-A169-43F7-8403-04913D5A3F5B}">
      <dgm:prSet/>
      <dgm:spPr/>
      <dgm:t>
        <a:bodyPr/>
        <a:lstStyle/>
        <a:p>
          <a:pPr algn="l"/>
          <a:endParaRPr lang="lv-LV" sz="1800"/>
        </a:p>
      </dgm:t>
    </dgm:pt>
    <dgm:pt modelId="{EA5D29A1-CDA5-4A87-96D3-6A9B6433F29C}" type="sibTrans" cxnId="{7253DD22-A169-43F7-8403-04913D5A3F5B}">
      <dgm:prSet/>
      <dgm:spPr/>
      <dgm:t>
        <a:bodyPr/>
        <a:lstStyle/>
        <a:p>
          <a:pPr algn="l"/>
          <a:endParaRPr lang="lv-LV" sz="1800"/>
        </a:p>
      </dgm:t>
    </dgm:pt>
    <dgm:pt modelId="{71966459-359C-4520-AB79-BDCEFE43128C}" type="pres">
      <dgm:prSet presAssocID="{120CB6E9-9E58-400D-B63B-69E7DA5B9B77}" presName="vert0" presStyleCnt="0">
        <dgm:presLayoutVars>
          <dgm:dir/>
          <dgm:animOne val="branch"/>
          <dgm:animLvl val="lvl"/>
        </dgm:presLayoutVars>
      </dgm:prSet>
      <dgm:spPr/>
      <dgm:t>
        <a:bodyPr/>
        <a:lstStyle/>
        <a:p>
          <a:endParaRPr lang="lv-LV"/>
        </a:p>
      </dgm:t>
    </dgm:pt>
    <dgm:pt modelId="{49111E77-FA62-4CF9-AFE2-8C2D02B8CBC4}" type="pres">
      <dgm:prSet presAssocID="{D866674D-BFD4-4D73-8321-BF60ABF14F21}" presName="thickLine" presStyleLbl="alignNode1" presStyleIdx="0" presStyleCnt="5"/>
      <dgm:spPr/>
    </dgm:pt>
    <dgm:pt modelId="{07028800-9C60-4D62-9B06-FF8F53B05F80}" type="pres">
      <dgm:prSet presAssocID="{D866674D-BFD4-4D73-8321-BF60ABF14F21}" presName="horz1" presStyleCnt="0"/>
      <dgm:spPr/>
    </dgm:pt>
    <dgm:pt modelId="{FCA62E6B-D4B2-446D-889D-9BC672A0E3C6}" type="pres">
      <dgm:prSet presAssocID="{D866674D-BFD4-4D73-8321-BF60ABF14F21}" presName="tx1" presStyleLbl="revTx" presStyleIdx="0" presStyleCnt="5"/>
      <dgm:spPr/>
      <dgm:t>
        <a:bodyPr/>
        <a:lstStyle/>
        <a:p>
          <a:endParaRPr lang="lv-LV"/>
        </a:p>
      </dgm:t>
    </dgm:pt>
    <dgm:pt modelId="{CC92F76A-983B-4CDD-9EC5-22C696C4E564}" type="pres">
      <dgm:prSet presAssocID="{D866674D-BFD4-4D73-8321-BF60ABF14F21}" presName="vert1" presStyleCnt="0"/>
      <dgm:spPr/>
    </dgm:pt>
    <dgm:pt modelId="{321014D8-7A1A-4AE8-AA6F-B9304CBB5D07}" type="pres">
      <dgm:prSet presAssocID="{18DF22D1-F8DD-47F5-89E7-232DC57CB919}" presName="thickLine" presStyleLbl="alignNode1" presStyleIdx="1" presStyleCnt="5"/>
      <dgm:spPr/>
    </dgm:pt>
    <dgm:pt modelId="{D6159AEA-C394-473F-8314-A570BD84C5A8}" type="pres">
      <dgm:prSet presAssocID="{18DF22D1-F8DD-47F5-89E7-232DC57CB919}" presName="horz1" presStyleCnt="0"/>
      <dgm:spPr/>
    </dgm:pt>
    <dgm:pt modelId="{7DD08A9C-CA52-4DA4-8173-05989AFDB02B}" type="pres">
      <dgm:prSet presAssocID="{18DF22D1-F8DD-47F5-89E7-232DC57CB919}" presName="tx1" presStyleLbl="revTx" presStyleIdx="1" presStyleCnt="5"/>
      <dgm:spPr/>
      <dgm:t>
        <a:bodyPr/>
        <a:lstStyle/>
        <a:p>
          <a:endParaRPr lang="lv-LV"/>
        </a:p>
      </dgm:t>
    </dgm:pt>
    <dgm:pt modelId="{B7B4A1A6-C577-433C-AD09-949E3E552F81}" type="pres">
      <dgm:prSet presAssocID="{18DF22D1-F8DD-47F5-89E7-232DC57CB919}" presName="vert1" presStyleCnt="0"/>
      <dgm:spPr/>
    </dgm:pt>
    <dgm:pt modelId="{E0AE3542-9C4C-4447-A2ED-6514672D04C5}" type="pres">
      <dgm:prSet presAssocID="{EDE9276E-AF23-493C-BF13-103D29C9CEE8}" presName="thickLine" presStyleLbl="alignNode1" presStyleIdx="2" presStyleCnt="5"/>
      <dgm:spPr/>
    </dgm:pt>
    <dgm:pt modelId="{2C7BC256-C047-41CE-B62A-281A540332F4}" type="pres">
      <dgm:prSet presAssocID="{EDE9276E-AF23-493C-BF13-103D29C9CEE8}" presName="horz1" presStyleCnt="0"/>
      <dgm:spPr/>
    </dgm:pt>
    <dgm:pt modelId="{3E6B0ED9-F1C8-4B3A-8C81-E21C87045B70}" type="pres">
      <dgm:prSet presAssocID="{EDE9276E-AF23-493C-BF13-103D29C9CEE8}" presName="tx1" presStyleLbl="revTx" presStyleIdx="2" presStyleCnt="5"/>
      <dgm:spPr/>
      <dgm:t>
        <a:bodyPr/>
        <a:lstStyle/>
        <a:p>
          <a:endParaRPr lang="lv-LV"/>
        </a:p>
      </dgm:t>
    </dgm:pt>
    <dgm:pt modelId="{0E93B678-B2C3-413A-8CAE-9DE8C9CA2674}" type="pres">
      <dgm:prSet presAssocID="{EDE9276E-AF23-493C-BF13-103D29C9CEE8}" presName="vert1" presStyleCnt="0"/>
      <dgm:spPr/>
    </dgm:pt>
    <dgm:pt modelId="{D19455CF-C130-4FF5-A315-BCD35D92C89B}" type="pres">
      <dgm:prSet presAssocID="{46B798F1-654B-4C43-B776-35FC98AD8478}" presName="thickLine" presStyleLbl="alignNode1" presStyleIdx="3" presStyleCnt="5"/>
      <dgm:spPr/>
    </dgm:pt>
    <dgm:pt modelId="{E7CA7F7E-BF39-4D18-8B0E-52FC3D29F898}" type="pres">
      <dgm:prSet presAssocID="{46B798F1-654B-4C43-B776-35FC98AD8478}" presName="horz1" presStyleCnt="0"/>
      <dgm:spPr/>
    </dgm:pt>
    <dgm:pt modelId="{4838E7AA-C2A5-4F79-8C36-AD489B52F208}" type="pres">
      <dgm:prSet presAssocID="{46B798F1-654B-4C43-B776-35FC98AD8478}" presName="tx1" presStyleLbl="revTx" presStyleIdx="3" presStyleCnt="5"/>
      <dgm:spPr/>
      <dgm:t>
        <a:bodyPr/>
        <a:lstStyle/>
        <a:p>
          <a:endParaRPr lang="lv-LV"/>
        </a:p>
      </dgm:t>
    </dgm:pt>
    <dgm:pt modelId="{CF91DC1F-5C51-4233-B65E-CA134D4035CE}" type="pres">
      <dgm:prSet presAssocID="{46B798F1-654B-4C43-B776-35FC98AD8478}" presName="vert1" presStyleCnt="0"/>
      <dgm:spPr/>
    </dgm:pt>
    <dgm:pt modelId="{23B079C2-735E-4898-956F-43603D888B16}" type="pres">
      <dgm:prSet presAssocID="{EA7E7A17-0BBC-424F-95E0-8AD4E0A21F98}" presName="thickLine" presStyleLbl="alignNode1" presStyleIdx="4" presStyleCnt="5"/>
      <dgm:spPr/>
    </dgm:pt>
    <dgm:pt modelId="{F6283E11-D8C2-4D14-B00A-6DD7195254A6}" type="pres">
      <dgm:prSet presAssocID="{EA7E7A17-0BBC-424F-95E0-8AD4E0A21F98}" presName="horz1" presStyleCnt="0"/>
      <dgm:spPr/>
    </dgm:pt>
    <dgm:pt modelId="{25976863-7B2F-48C5-BE33-932ADAC34573}" type="pres">
      <dgm:prSet presAssocID="{EA7E7A17-0BBC-424F-95E0-8AD4E0A21F98}" presName="tx1" presStyleLbl="revTx" presStyleIdx="4" presStyleCnt="5"/>
      <dgm:spPr/>
      <dgm:t>
        <a:bodyPr/>
        <a:lstStyle/>
        <a:p>
          <a:endParaRPr lang="lv-LV"/>
        </a:p>
      </dgm:t>
    </dgm:pt>
    <dgm:pt modelId="{229C55EF-E41F-4888-8158-0C929A48B234}" type="pres">
      <dgm:prSet presAssocID="{EA7E7A17-0BBC-424F-95E0-8AD4E0A21F98}" presName="vert1" presStyleCnt="0"/>
      <dgm:spPr/>
    </dgm:pt>
  </dgm:ptLst>
  <dgm:cxnLst>
    <dgm:cxn modelId="{7253DD22-A169-43F7-8403-04913D5A3F5B}" srcId="{120CB6E9-9E58-400D-B63B-69E7DA5B9B77}" destId="{EA7E7A17-0BBC-424F-95E0-8AD4E0A21F98}" srcOrd="4" destOrd="0" parTransId="{BC1B39D8-5CD3-452A-BC77-2C0914477340}" sibTransId="{EA5D29A1-CDA5-4A87-96D3-6A9B6433F29C}"/>
    <dgm:cxn modelId="{A1128E27-E775-4CC3-BE06-3E4721A11B2E}" type="presOf" srcId="{EDE9276E-AF23-493C-BF13-103D29C9CEE8}" destId="{3E6B0ED9-F1C8-4B3A-8C81-E21C87045B70}" srcOrd="0" destOrd="0" presId="urn:microsoft.com/office/officeart/2008/layout/LinedList"/>
    <dgm:cxn modelId="{FF28C52C-9D5C-493C-A951-984F12675F59}" type="presOf" srcId="{EA7E7A17-0BBC-424F-95E0-8AD4E0A21F98}" destId="{25976863-7B2F-48C5-BE33-932ADAC34573}" srcOrd="0" destOrd="0" presId="urn:microsoft.com/office/officeart/2008/layout/LinedList"/>
    <dgm:cxn modelId="{96B176B6-E337-4722-9AF3-E91A77540EE5}" type="presOf" srcId="{D866674D-BFD4-4D73-8321-BF60ABF14F21}" destId="{FCA62E6B-D4B2-446D-889D-9BC672A0E3C6}" srcOrd="0" destOrd="0" presId="urn:microsoft.com/office/officeart/2008/layout/LinedList"/>
    <dgm:cxn modelId="{8A9A03FF-89A6-4335-B1AA-51FB83922659}" srcId="{120CB6E9-9E58-400D-B63B-69E7DA5B9B77}" destId="{EDE9276E-AF23-493C-BF13-103D29C9CEE8}" srcOrd="2" destOrd="0" parTransId="{C1E1DFE6-41C2-42DF-ADBA-65FAEE36EBFE}" sibTransId="{B291E7FD-907D-4420-B15C-51F5B2DA22BE}"/>
    <dgm:cxn modelId="{7816D6F6-CCA8-42DD-97B7-EA2C2238731A}" srcId="{120CB6E9-9E58-400D-B63B-69E7DA5B9B77}" destId="{46B798F1-654B-4C43-B776-35FC98AD8478}" srcOrd="3" destOrd="0" parTransId="{EA3F1CB8-72C4-42E7-9BB7-674C02CE4291}" sibTransId="{00A17F05-60B4-4DCA-8396-EE7ACC260682}"/>
    <dgm:cxn modelId="{A690CFA3-4B6B-4943-A3A6-9697A7A2C032}" srcId="{120CB6E9-9E58-400D-B63B-69E7DA5B9B77}" destId="{D866674D-BFD4-4D73-8321-BF60ABF14F21}" srcOrd="0" destOrd="0" parTransId="{0E037E99-1078-427A-8CAB-BDE0CA02BB3D}" sibTransId="{F8E78E1E-3389-4D2E-BCCE-C9BFA7F1ACB7}"/>
    <dgm:cxn modelId="{6A6A0577-D26A-40DD-9A97-255F481819AE}" type="presOf" srcId="{46B798F1-654B-4C43-B776-35FC98AD8478}" destId="{4838E7AA-C2A5-4F79-8C36-AD489B52F208}" srcOrd="0" destOrd="0" presId="urn:microsoft.com/office/officeart/2008/layout/LinedList"/>
    <dgm:cxn modelId="{BC35793B-7A17-48AD-99DB-EDE2B24743D4}" type="presOf" srcId="{18DF22D1-F8DD-47F5-89E7-232DC57CB919}" destId="{7DD08A9C-CA52-4DA4-8173-05989AFDB02B}" srcOrd="0" destOrd="0" presId="urn:microsoft.com/office/officeart/2008/layout/LinedList"/>
    <dgm:cxn modelId="{16189EDA-62EA-4752-ACCC-4DE6BFD80E18}" type="presOf" srcId="{120CB6E9-9E58-400D-B63B-69E7DA5B9B77}" destId="{71966459-359C-4520-AB79-BDCEFE43128C}" srcOrd="0" destOrd="0" presId="urn:microsoft.com/office/officeart/2008/layout/LinedList"/>
    <dgm:cxn modelId="{B8305FDC-3AC8-44EA-A003-F1894CD499A6}" srcId="{120CB6E9-9E58-400D-B63B-69E7DA5B9B77}" destId="{18DF22D1-F8DD-47F5-89E7-232DC57CB919}" srcOrd="1" destOrd="0" parTransId="{EF4E6EE1-2295-4C06-8545-4D6184BC4E5F}" sibTransId="{43FE1E68-D216-4649-A5F8-6CD007641E6D}"/>
    <dgm:cxn modelId="{486A1EE7-9842-4B31-930F-C4671E6D9248}" type="presParOf" srcId="{71966459-359C-4520-AB79-BDCEFE43128C}" destId="{49111E77-FA62-4CF9-AFE2-8C2D02B8CBC4}" srcOrd="0" destOrd="0" presId="urn:microsoft.com/office/officeart/2008/layout/LinedList"/>
    <dgm:cxn modelId="{A3BB4F44-78F3-4B93-9978-D288E095C0C7}" type="presParOf" srcId="{71966459-359C-4520-AB79-BDCEFE43128C}" destId="{07028800-9C60-4D62-9B06-FF8F53B05F80}" srcOrd="1" destOrd="0" presId="urn:microsoft.com/office/officeart/2008/layout/LinedList"/>
    <dgm:cxn modelId="{5E892616-8403-4F4E-995C-6DFDD96E7627}" type="presParOf" srcId="{07028800-9C60-4D62-9B06-FF8F53B05F80}" destId="{FCA62E6B-D4B2-446D-889D-9BC672A0E3C6}" srcOrd="0" destOrd="0" presId="urn:microsoft.com/office/officeart/2008/layout/LinedList"/>
    <dgm:cxn modelId="{7401F388-F037-4DE5-B0DA-A73CE7E699E4}" type="presParOf" srcId="{07028800-9C60-4D62-9B06-FF8F53B05F80}" destId="{CC92F76A-983B-4CDD-9EC5-22C696C4E564}" srcOrd="1" destOrd="0" presId="urn:microsoft.com/office/officeart/2008/layout/LinedList"/>
    <dgm:cxn modelId="{AB5CC690-D957-4F2B-8B27-5E5C29B4F778}" type="presParOf" srcId="{71966459-359C-4520-AB79-BDCEFE43128C}" destId="{321014D8-7A1A-4AE8-AA6F-B9304CBB5D07}" srcOrd="2" destOrd="0" presId="urn:microsoft.com/office/officeart/2008/layout/LinedList"/>
    <dgm:cxn modelId="{C19D3586-D89C-4230-8CC7-D5E619C3135D}" type="presParOf" srcId="{71966459-359C-4520-AB79-BDCEFE43128C}" destId="{D6159AEA-C394-473F-8314-A570BD84C5A8}" srcOrd="3" destOrd="0" presId="urn:microsoft.com/office/officeart/2008/layout/LinedList"/>
    <dgm:cxn modelId="{96E65E4E-16B6-4448-BEDD-AC1DB6268E07}" type="presParOf" srcId="{D6159AEA-C394-473F-8314-A570BD84C5A8}" destId="{7DD08A9C-CA52-4DA4-8173-05989AFDB02B}" srcOrd="0" destOrd="0" presId="urn:microsoft.com/office/officeart/2008/layout/LinedList"/>
    <dgm:cxn modelId="{2C5FDFD5-DEE8-40A6-9742-0139F2EE0AAC}" type="presParOf" srcId="{D6159AEA-C394-473F-8314-A570BD84C5A8}" destId="{B7B4A1A6-C577-433C-AD09-949E3E552F81}" srcOrd="1" destOrd="0" presId="urn:microsoft.com/office/officeart/2008/layout/LinedList"/>
    <dgm:cxn modelId="{E0A293BE-99CB-40F9-8080-5813A75E3841}" type="presParOf" srcId="{71966459-359C-4520-AB79-BDCEFE43128C}" destId="{E0AE3542-9C4C-4447-A2ED-6514672D04C5}" srcOrd="4" destOrd="0" presId="urn:microsoft.com/office/officeart/2008/layout/LinedList"/>
    <dgm:cxn modelId="{AF5497FE-EFB0-4CE1-97B4-F9CEDF6E1EFF}" type="presParOf" srcId="{71966459-359C-4520-AB79-BDCEFE43128C}" destId="{2C7BC256-C047-41CE-B62A-281A540332F4}" srcOrd="5" destOrd="0" presId="urn:microsoft.com/office/officeart/2008/layout/LinedList"/>
    <dgm:cxn modelId="{07548E4D-5BAE-4C38-8550-7AD7F009DB01}" type="presParOf" srcId="{2C7BC256-C047-41CE-B62A-281A540332F4}" destId="{3E6B0ED9-F1C8-4B3A-8C81-E21C87045B70}" srcOrd="0" destOrd="0" presId="urn:microsoft.com/office/officeart/2008/layout/LinedList"/>
    <dgm:cxn modelId="{F633B64C-0C10-4C1B-8B4F-973D6DF65ED0}" type="presParOf" srcId="{2C7BC256-C047-41CE-B62A-281A540332F4}" destId="{0E93B678-B2C3-413A-8CAE-9DE8C9CA2674}" srcOrd="1" destOrd="0" presId="urn:microsoft.com/office/officeart/2008/layout/LinedList"/>
    <dgm:cxn modelId="{6FB15FBA-FD6A-4071-A176-5B4629EF4644}" type="presParOf" srcId="{71966459-359C-4520-AB79-BDCEFE43128C}" destId="{D19455CF-C130-4FF5-A315-BCD35D92C89B}" srcOrd="6" destOrd="0" presId="urn:microsoft.com/office/officeart/2008/layout/LinedList"/>
    <dgm:cxn modelId="{CA26880C-5487-4843-B0F5-55C97868B3BC}" type="presParOf" srcId="{71966459-359C-4520-AB79-BDCEFE43128C}" destId="{E7CA7F7E-BF39-4D18-8B0E-52FC3D29F898}" srcOrd="7" destOrd="0" presId="urn:microsoft.com/office/officeart/2008/layout/LinedList"/>
    <dgm:cxn modelId="{A740E7DC-E847-456F-8D11-B5A44FD5A59E}" type="presParOf" srcId="{E7CA7F7E-BF39-4D18-8B0E-52FC3D29F898}" destId="{4838E7AA-C2A5-4F79-8C36-AD489B52F208}" srcOrd="0" destOrd="0" presId="urn:microsoft.com/office/officeart/2008/layout/LinedList"/>
    <dgm:cxn modelId="{3C2C0415-D7A1-4A97-B6A7-6FAE4070D5F6}" type="presParOf" srcId="{E7CA7F7E-BF39-4D18-8B0E-52FC3D29F898}" destId="{CF91DC1F-5C51-4233-B65E-CA134D4035CE}" srcOrd="1" destOrd="0" presId="urn:microsoft.com/office/officeart/2008/layout/LinedList"/>
    <dgm:cxn modelId="{9D958E52-F3BC-4005-B8DB-7F531436ED3B}" type="presParOf" srcId="{71966459-359C-4520-AB79-BDCEFE43128C}" destId="{23B079C2-735E-4898-956F-43603D888B16}" srcOrd="8" destOrd="0" presId="urn:microsoft.com/office/officeart/2008/layout/LinedList"/>
    <dgm:cxn modelId="{20270FF8-6D1C-48F3-8652-32CF327855E7}" type="presParOf" srcId="{71966459-359C-4520-AB79-BDCEFE43128C}" destId="{F6283E11-D8C2-4D14-B00A-6DD7195254A6}" srcOrd="9" destOrd="0" presId="urn:microsoft.com/office/officeart/2008/layout/LinedList"/>
    <dgm:cxn modelId="{AC3F349F-8AA2-44AE-B01B-E5130748F119}" type="presParOf" srcId="{F6283E11-D8C2-4D14-B00A-6DD7195254A6}" destId="{25976863-7B2F-48C5-BE33-932ADAC34573}" srcOrd="0" destOrd="0" presId="urn:microsoft.com/office/officeart/2008/layout/LinedList"/>
    <dgm:cxn modelId="{EDDE86C5-52EB-41B6-A05E-252CF64BB0BE}" type="presParOf" srcId="{F6283E11-D8C2-4D14-B00A-6DD7195254A6}" destId="{229C55EF-E41F-4888-8158-0C929A48B2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0CB6E9-9E58-400D-B63B-69E7DA5B9B77}"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lv-LV"/>
        </a:p>
      </dgm:t>
    </dgm:pt>
    <dgm:pt modelId="{D866674D-BFD4-4D73-8321-BF60ABF14F21}">
      <dgm:prSet custT="1"/>
      <dgm:spPr/>
      <dgm:t>
        <a:bodyPr/>
        <a:lstStyle/>
        <a:p>
          <a:pPr algn="l" rtl="0"/>
          <a:r>
            <a:rPr lang="lv-LV" sz="1600" dirty="0">
              <a:solidFill>
                <a:schemeClr val="tx1"/>
              </a:solidFill>
              <a:latin typeface="Arial" panose="020B0604020202020204" pitchFamily="34" charset="0"/>
              <a:cs typeface="Arial" panose="020B0604020202020204" pitchFamily="34" charset="0"/>
            </a:rPr>
            <a:t>Informācija par Tavu šī brīža pensijas </a:t>
          </a:r>
          <a:r>
            <a:rPr lang="lv-LV" sz="1600" b="1" dirty="0">
              <a:solidFill>
                <a:schemeClr val="tx1"/>
              </a:solidFill>
              <a:latin typeface="Arial" panose="020B0604020202020204" pitchFamily="34" charset="0"/>
              <a:cs typeface="Arial" panose="020B0604020202020204" pitchFamily="34" charset="0"/>
            </a:rPr>
            <a:t>1. līmeņa </a:t>
          </a:r>
          <a:r>
            <a:rPr lang="lv-LV" sz="1600" dirty="0">
              <a:solidFill>
                <a:schemeClr val="tx1"/>
              </a:solidFill>
              <a:latin typeface="Arial" panose="020B0604020202020204" pitchFamily="34" charset="0"/>
              <a:cs typeface="Arial" panose="020B0604020202020204" pitchFamily="34" charset="0"/>
            </a:rPr>
            <a:t>kapitālu pieejama www.latvija.lv atskaitē “</a:t>
          </a:r>
          <a:r>
            <a:rPr lang="lv-LV" sz="1600" dirty="0">
              <a:solidFill>
                <a:schemeClr val="tx1"/>
              </a:solidFill>
              <a:latin typeface="Arial" panose="020B0604020202020204" pitchFamily="34" charset="0"/>
              <a:cs typeface="Arial" panose="020B0604020202020204" pitchFamily="34" charset="0"/>
              <a:hlinkClick xmlns:r="http://schemas.openxmlformats.org/officeDocument/2006/relationships" r:id="rId1"/>
            </a:rPr>
            <a:t>Informācija par prognozējamo vecuma pensijas apmēru</a:t>
          </a:r>
          <a:r>
            <a:rPr lang="lv-LV" sz="1600" dirty="0">
              <a:solidFill>
                <a:schemeClr val="tx1"/>
              </a:solidFill>
              <a:latin typeface="Arial" panose="020B0604020202020204" pitchFamily="34" charset="0"/>
              <a:cs typeface="Arial" panose="020B0604020202020204" pitchFamily="34" charset="0"/>
            </a:rPr>
            <a:t>” zem “Pensijas kapitāls” -“Kopā”. Šim kapitālam jāpieskaita klāt pensijas 1. līmeņa kapitāls par darba stāžu līdz 1996. gadam, kas pieejams “</a:t>
          </a:r>
          <a:r>
            <a:rPr lang="lv-LV" sz="1600" dirty="0">
              <a:solidFill>
                <a:schemeClr val="tx1"/>
              </a:solidFill>
              <a:latin typeface="Arial" panose="020B0604020202020204" pitchFamily="34" charset="0"/>
              <a:cs typeface="Arial" panose="020B0604020202020204" pitchFamily="34" charset="0"/>
              <a:hlinkClick xmlns:r="http://schemas.openxmlformats.org/officeDocument/2006/relationships" r:id="rId1"/>
            </a:rPr>
            <a:t>Informācija par prognozējamo vecuma pensijas apmēru</a:t>
          </a:r>
          <a:r>
            <a:rPr lang="lv-LV" sz="1600" dirty="0">
              <a:solidFill>
                <a:schemeClr val="tx1"/>
              </a:solidFill>
              <a:latin typeface="Arial" panose="020B0604020202020204" pitchFamily="34" charset="0"/>
              <a:cs typeface="Arial" panose="020B0604020202020204" pitchFamily="34" charset="0"/>
            </a:rPr>
            <a:t>” zem “Pensijas sākuma kapitāls” – “Sākuma kapitāls”.</a:t>
          </a:r>
        </a:p>
      </dgm:t>
    </dgm:pt>
    <dgm:pt modelId="{0E037E99-1078-427A-8CAB-BDE0CA02BB3D}" type="parTrans" cxnId="{A690CFA3-4B6B-4943-A3A6-9697A7A2C032}">
      <dgm:prSet/>
      <dgm:spPr/>
      <dgm:t>
        <a:bodyPr/>
        <a:lstStyle/>
        <a:p>
          <a:pPr algn="l"/>
          <a:endParaRPr lang="lv-LV" sz="1600">
            <a:solidFill>
              <a:schemeClr val="tx1"/>
            </a:solidFill>
          </a:endParaRPr>
        </a:p>
      </dgm:t>
    </dgm:pt>
    <dgm:pt modelId="{F8E78E1E-3389-4D2E-BCCE-C9BFA7F1ACB7}" type="sibTrans" cxnId="{A690CFA3-4B6B-4943-A3A6-9697A7A2C032}">
      <dgm:prSet/>
      <dgm:spPr/>
      <dgm:t>
        <a:bodyPr/>
        <a:lstStyle/>
        <a:p>
          <a:pPr algn="l"/>
          <a:endParaRPr lang="lv-LV" sz="1600">
            <a:solidFill>
              <a:schemeClr val="tx1"/>
            </a:solidFill>
          </a:endParaRPr>
        </a:p>
      </dgm:t>
    </dgm:pt>
    <dgm:pt modelId="{18DF22D1-F8DD-47F5-89E7-232DC57CB919}">
      <dgm:prSet custT="1"/>
      <dgm:spPr/>
      <dgm:t>
        <a:bodyPr/>
        <a:lstStyle/>
        <a:p>
          <a:pPr algn="l"/>
          <a:r>
            <a:rPr lang="lv-LV" sz="1600" dirty="0">
              <a:solidFill>
                <a:schemeClr val="tx1"/>
              </a:solidFill>
              <a:latin typeface="Arial" panose="020B0604020202020204" pitchFamily="34" charset="0"/>
              <a:cs typeface="Arial" panose="020B0604020202020204" pitchFamily="34" charset="0"/>
            </a:rPr>
            <a:t>Informācija par Tavu šī brīža pensijas </a:t>
          </a:r>
          <a:r>
            <a:rPr lang="lv-LV" sz="1600" b="1" dirty="0">
              <a:solidFill>
                <a:schemeClr val="tx1"/>
              </a:solidFill>
              <a:latin typeface="Arial" panose="020B0604020202020204" pitchFamily="34" charset="0"/>
              <a:cs typeface="Arial" panose="020B0604020202020204" pitchFamily="34" charset="0"/>
            </a:rPr>
            <a:t>2. līmeņa </a:t>
          </a:r>
          <a:r>
            <a:rPr lang="lv-LV" sz="1600" dirty="0">
              <a:solidFill>
                <a:schemeClr val="tx1"/>
              </a:solidFill>
              <a:latin typeface="Arial" panose="020B0604020202020204" pitchFamily="34" charset="0"/>
              <a:cs typeface="Arial" panose="020B0604020202020204" pitchFamily="34" charset="0"/>
            </a:rPr>
            <a:t>kapitālu pieejama www.latvija.lv atskaitē “</a:t>
          </a:r>
          <a:r>
            <a:rPr lang="lv-LV" sz="1600" dirty="0">
              <a:solidFill>
                <a:schemeClr val="tx1"/>
              </a:solidFill>
              <a:latin typeface="Arial" panose="020B0604020202020204" pitchFamily="34" charset="0"/>
              <a:cs typeface="Arial" panose="020B0604020202020204" pitchFamily="34" charset="0"/>
              <a:hlinkClick xmlns:r="http://schemas.openxmlformats.org/officeDocument/2006/relationships" r:id="rId2"/>
            </a:rPr>
            <a:t>Valsts fondēto pensiju shēmas (pensiju 2.līmeņa) dalībnieka konta izraksts</a:t>
          </a:r>
          <a:r>
            <a:rPr lang="lv-LV" sz="1600" dirty="0">
              <a:solidFill>
                <a:schemeClr val="tx1"/>
              </a:solidFill>
              <a:latin typeface="Arial" panose="020B0604020202020204" pitchFamily="34" charset="0"/>
              <a:cs typeface="Arial" panose="020B0604020202020204" pitchFamily="34" charset="0"/>
            </a:rPr>
            <a:t>” zem “Fondētās pensijas kapitāls perioda beigās” – “Uzkrātais kapitāls”.  </a:t>
          </a:r>
        </a:p>
      </dgm:t>
    </dgm:pt>
    <dgm:pt modelId="{EF4E6EE1-2295-4C06-8545-4D6184BC4E5F}" type="parTrans" cxnId="{B8305FDC-3AC8-44EA-A003-F1894CD499A6}">
      <dgm:prSet/>
      <dgm:spPr/>
      <dgm:t>
        <a:bodyPr/>
        <a:lstStyle/>
        <a:p>
          <a:pPr algn="l"/>
          <a:endParaRPr lang="lv-LV" sz="1600">
            <a:solidFill>
              <a:schemeClr val="tx1"/>
            </a:solidFill>
          </a:endParaRPr>
        </a:p>
      </dgm:t>
    </dgm:pt>
    <dgm:pt modelId="{43FE1E68-D216-4649-A5F8-6CD007641E6D}" type="sibTrans" cxnId="{B8305FDC-3AC8-44EA-A003-F1894CD499A6}">
      <dgm:prSet/>
      <dgm:spPr/>
      <dgm:t>
        <a:bodyPr/>
        <a:lstStyle/>
        <a:p>
          <a:pPr algn="l"/>
          <a:endParaRPr lang="lv-LV" sz="1600">
            <a:solidFill>
              <a:schemeClr val="tx1"/>
            </a:solidFill>
          </a:endParaRPr>
        </a:p>
      </dgm:t>
    </dgm:pt>
    <dgm:pt modelId="{EDE9276E-AF23-493C-BF13-103D29C9CEE8}">
      <dgm:prSet custT="1"/>
      <dgm:spPr/>
      <dgm:t>
        <a:bodyPr/>
        <a:lstStyle/>
        <a:p>
          <a:pPr algn="l"/>
          <a:r>
            <a:rPr lang="lv-LV" sz="1600" dirty="0">
              <a:solidFill>
                <a:schemeClr val="tx1"/>
              </a:solidFill>
              <a:latin typeface="Arial" panose="020B0604020202020204" pitchFamily="34" charset="0"/>
              <a:cs typeface="Arial" panose="020B0604020202020204" pitchFamily="34" charset="0"/>
            </a:rPr>
            <a:t>Informācijai par Tavu šī brīža pensijas</a:t>
          </a:r>
          <a:r>
            <a:rPr lang="lv-LV" sz="1600" b="1" dirty="0">
              <a:solidFill>
                <a:schemeClr val="tx1"/>
              </a:solidFill>
              <a:latin typeface="Arial" panose="020B0604020202020204" pitchFamily="34" charset="0"/>
              <a:cs typeface="Arial" panose="020B0604020202020204" pitchFamily="34" charset="0"/>
            </a:rPr>
            <a:t> 3. līmeņa </a:t>
          </a:r>
          <a:r>
            <a:rPr lang="lv-LV" sz="1600" dirty="0">
              <a:solidFill>
                <a:schemeClr val="tx1"/>
              </a:solidFill>
              <a:latin typeface="Arial" panose="020B0604020202020204" pitchFamily="34" charset="0"/>
              <a:cs typeface="Arial" panose="020B0604020202020204" pitchFamily="34" charset="0"/>
            </a:rPr>
            <a:t>kapitālu, sazinieties ar savu komercbanku, vai aplūkojiet pensijas 3. līmeņa kapitālu savā interneta bankā, ja Jūsu komercbanka nodrošina šādu informāciju.</a:t>
          </a:r>
        </a:p>
      </dgm:t>
    </dgm:pt>
    <dgm:pt modelId="{C1E1DFE6-41C2-42DF-ADBA-65FAEE36EBFE}" type="parTrans" cxnId="{8A9A03FF-89A6-4335-B1AA-51FB83922659}">
      <dgm:prSet/>
      <dgm:spPr/>
      <dgm:t>
        <a:bodyPr/>
        <a:lstStyle/>
        <a:p>
          <a:pPr algn="l"/>
          <a:endParaRPr lang="lv-LV" sz="1600">
            <a:solidFill>
              <a:schemeClr val="tx1"/>
            </a:solidFill>
          </a:endParaRPr>
        </a:p>
      </dgm:t>
    </dgm:pt>
    <dgm:pt modelId="{B291E7FD-907D-4420-B15C-51F5B2DA22BE}" type="sibTrans" cxnId="{8A9A03FF-89A6-4335-B1AA-51FB83922659}">
      <dgm:prSet/>
      <dgm:spPr/>
      <dgm:t>
        <a:bodyPr/>
        <a:lstStyle/>
        <a:p>
          <a:pPr algn="l"/>
          <a:endParaRPr lang="lv-LV" sz="1600">
            <a:solidFill>
              <a:schemeClr val="tx1"/>
            </a:solidFill>
          </a:endParaRPr>
        </a:p>
      </dgm:t>
    </dgm:pt>
    <dgm:pt modelId="{71966459-359C-4520-AB79-BDCEFE43128C}" type="pres">
      <dgm:prSet presAssocID="{120CB6E9-9E58-400D-B63B-69E7DA5B9B77}" presName="vert0" presStyleCnt="0">
        <dgm:presLayoutVars>
          <dgm:dir/>
          <dgm:animOne val="branch"/>
          <dgm:animLvl val="lvl"/>
        </dgm:presLayoutVars>
      </dgm:prSet>
      <dgm:spPr/>
      <dgm:t>
        <a:bodyPr/>
        <a:lstStyle/>
        <a:p>
          <a:endParaRPr lang="lv-LV"/>
        </a:p>
      </dgm:t>
    </dgm:pt>
    <dgm:pt modelId="{49111E77-FA62-4CF9-AFE2-8C2D02B8CBC4}" type="pres">
      <dgm:prSet presAssocID="{D866674D-BFD4-4D73-8321-BF60ABF14F21}" presName="thickLine" presStyleLbl="alignNode1" presStyleIdx="0" presStyleCnt="3"/>
      <dgm:spPr/>
    </dgm:pt>
    <dgm:pt modelId="{07028800-9C60-4D62-9B06-FF8F53B05F80}" type="pres">
      <dgm:prSet presAssocID="{D866674D-BFD4-4D73-8321-BF60ABF14F21}" presName="horz1" presStyleCnt="0"/>
      <dgm:spPr/>
    </dgm:pt>
    <dgm:pt modelId="{FCA62E6B-D4B2-446D-889D-9BC672A0E3C6}" type="pres">
      <dgm:prSet presAssocID="{D866674D-BFD4-4D73-8321-BF60ABF14F21}" presName="tx1" presStyleLbl="revTx" presStyleIdx="0" presStyleCnt="3" custLinFactY="-200000" custLinFactNeighborY="-261523"/>
      <dgm:spPr/>
      <dgm:t>
        <a:bodyPr/>
        <a:lstStyle/>
        <a:p>
          <a:endParaRPr lang="lv-LV"/>
        </a:p>
      </dgm:t>
    </dgm:pt>
    <dgm:pt modelId="{CC92F76A-983B-4CDD-9EC5-22C696C4E564}" type="pres">
      <dgm:prSet presAssocID="{D866674D-BFD4-4D73-8321-BF60ABF14F21}" presName="vert1" presStyleCnt="0"/>
      <dgm:spPr/>
    </dgm:pt>
    <dgm:pt modelId="{321014D8-7A1A-4AE8-AA6F-B9304CBB5D07}" type="pres">
      <dgm:prSet presAssocID="{18DF22D1-F8DD-47F5-89E7-232DC57CB919}" presName="thickLine" presStyleLbl="alignNode1" presStyleIdx="1" presStyleCnt="3"/>
      <dgm:spPr/>
    </dgm:pt>
    <dgm:pt modelId="{D6159AEA-C394-473F-8314-A570BD84C5A8}" type="pres">
      <dgm:prSet presAssocID="{18DF22D1-F8DD-47F5-89E7-232DC57CB919}" presName="horz1" presStyleCnt="0"/>
      <dgm:spPr/>
    </dgm:pt>
    <dgm:pt modelId="{7DD08A9C-CA52-4DA4-8173-05989AFDB02B}" type="pres">
      <dgm:prSet presAssocID="{18DF22D1-F8DD-47F5-89E7-232DC57CB919}" presName="tx1" presStyleLbl="revTx" presStyleIdx="1" presStyleCnt="3" custScaleY="67567"/>
      <dgm:spPr/>
      <dgm:t>
        <a:bodyPr/>
        <a:lstStyle/>
        <a:p>
          <a:endParaRPr lang="lv-LV"/>
        </a:p>
      </dgm:t>
    </dgm:pt>
    <dgm:pt modelId="{B7B4A1A6-C577-433C-AD09-949E3E552F81}" type="pres">
      <dgm:prSet presAssocID="{18DF22D1-F8DD-47F5-89E7-232DC57CB919}" presName="vert1" presStyleCnt="0"/>
      <dgm:spPr/>
    </dgm:pt>
    <dgm:pt modelId="{E0AE3542-9C4C-4447-A2ED-6514672D04C5}" type="pres">
      <dgm:prSet presAssocID="{EDE9276E-AF23-493C-BF13-103D29C9CEE8}" presName="thickLine" presStyleLbl="alignNode1" presStyleIdx="2" presStyleCnt="3"/>
      <dgm:spPr/>
    </dgm:pt>
    <dgm:pt modelId="{2C7BC256-C047-41CE-B62A-281A540332F4}" type="pres">
      <dgm:prSet presAssocID="{EDE9276E-AF23-493C-BF13-103D29C9CEE8}" presName="horz1" presStyleCnt="0"/>
      <dgm:spPr/>
    </dgm:pt>
    <dgm:pt modelId="{3E6B0ED9-F1C8-4B3A-8C81-E21C87045B70}" type="pres">
      <dgm:prSet presAssocID="{EDE9276E-AF23-493C-BF13-103D29C9CEE8}" presName="tx1" presStyleLbl="revTx" presStyleIdx="2" presStyleCnt="3"/>
      <dgm:spPr/>
      <dgm:t>
        <a:bodyPr/>
        <a:lstStyle/>
        <a:p>
          <a:endParaRPr lang="lv-LV"/>
        </a:p>
      </dgm:t>
    </dgm:pt>
    <dgm:pt modelId="{0E93B678-B2C3-413A-8CAE-9DE8C9CA2674}" type="pres">
      <dgm:prSet presAssocID="{EDE9276E-AF23-493C-BF13-103D29C9CEE8}" presName="vert1" presStyleCnt="0"/>
      <dgm:spPr/>
    </dgm:pt>
  </dgm:ptLst>
  <dgm:cxnLst>
    <dgm:cxn modelId="{E839FF6F-5BD4-4D0D-A06F-C4450B1F196D}" type="presOf" srcId="{D866674D-BFD4-4D73-8321-BF60ABF14F21}" destId="{FCA62E6B-D4B2-446D-889D-9BC672A0E3C6}" srcOrd="0" destOrd="0" presId="urn:microsoft.com/office/officeart/2008/layout/LinedList"/>
    <dgm:cxn modelId="{A8455A60-DF66-4D91-B2D1-9C8A00678639}" type="presOf" srcId="{120CB6E9-9E58-400D-B63B-69E7DA5B9B77}" destId="{71966459-359C-4520-AB79-BDCEFE43128C}" srcOrd="0" destOrd="0" presId="urn:microsoft.com/office/officeart/2008/layout/LinedList"/>
    <dgm:cxn modelId="{8A9A03FF-89A6-4335-B1AA-51FB83922659}" srcId="{120CB6E9-9E58-400D-B63B-69E7DA5B9B77}" destId="{EDE9276E-AF23-493C-BF13-103D29C9CEE8}" srcOrd="2" destOrd="0" parTransId="{C1E1DFE6-41C2-42DF-ADBA-65FAEE36EBFE}" sibTransId="{B291E7FD-907D-4420-B15C-51F5B2DA22BE}"/>
    <dgm:cxn modelId="{B8305FDC-3AC8-44EA-A003-F1894CD499A6}" srcId="{120CB6E9-9E58-400D-B63B-69E7DA5B9B77}" destId="{18DF22D1-F8DD-47F5-89E7-232DC57CB919}" srcOrd="1" destOrd="0" parTransId="{EF4E6EE1-2295-4C06-8545-4D6184BC4E5F}" sibTransId="{43FE1E68-D216-4649-A5F8-6CD007641E6D}"/>
    <dgm:cxn modelId="{A690CFA3-4B6B-4943-A3A6-9697A7A2C032}" srcId="{120CB6E9-9E58-400D-B63B-69E7DA5B9B77}" destId="{D866674D-BFD4-4D73-8321-BF60ABF14F21}" srcOrd="0" destOrd="0" parTransId="{0E037E99-1078-427A-8CAB-BDE0CA02BB3D}" sibTransId="{F8E78E1E-3389-4D2E-BCCE-C9BFA7F1ACB7}"/>
    <dgm:cxn modelId="{08BFD2DF-3701-4623-B7EA-E208F94777F2}" type="presOf" srcId="{18DF22D1-F8DD-47F5-89E7-232DC57CB919}" destId="{7DD08A9C-CA52-4DA4-8173-05989AFDB02B}" srcOrd="0" destOrd="0" presId="urn:microsoft.com/office/officeart/2008/layout/LinedList"/>
    <dgm:cxn modelId="{8E227ABE-F9FC-4643-85D7-6F4A79905790}" type="presOf" srcId="{EDE9276E-AF23-493C-BF13-103D29C9CEE8}" destId="{3E6B0ED9-F1C8-4B3A-8C81-E21C87045B70}" srcOrd="0" destOrd="0" presId="urn:microsoft.com/office/officeart/2008/layout/LinedList"/>
    <dgm:cxn modelId="{1709C21E-62B7-4C34-BFAF-F02D8A3975CE}" type="presParOf" srcId="{71966459-359C-4520-AB79-BDCEFE43128C}" destId="{49111E77-FA62-4CF9-AFE2-8C2D02B8CBC4}" srcOrd="0" destOrd="0" presId="urn:microsoft.com/office/officeart/2008/layout/LinedList"/>
    <dgm:cxn modelId="{C85A2064-DA4D-4D84-B76E-3D9D477BA464}" type="presParOf" srcId="{71966459-359C-4520-AB79-BDCEFE43128C}" destId="{07028800-9C60-4D62-9B06-FF8F53B05F80}" srcOrd="1" destOrd="0" presId="urn:microsoft.com/office/officeart/2008/layout/LinedList"/>
    <dgm:cxn modelId="{05C62F11-534A-4FDD-85DF-20610C160E99}" type="presParOf" srcId="{07028800-9C60-4D62-9B06-FF8F53B05F80}" destId="{FCA62E6B-D4B2-446D-889D-9BC672A0E3C6}" srcOrd="0" destOrd="0" presId="urn:microsoft.com/office/officeart/2008/layout/LinedList"/>
    <dgm:cxn modelId="{61B84F35-0F2B-441C-A33B-53587404FD6D}" type="presParOf" srcId="{07028800-9C60-4D62-9B06-FF8F53B05F80}" destId="{CC92F76A-983B-4CDD-9EC5-22C696C4E564}" srcOrd="1" destOrd="0" presId="urn:microsoft.com/office/officeart/2008/layout/LinedList"/>
    <dgm:cxn modelId="{4EB931D7-5F63-4694-AD7A-F569B6B7B7FF}" type="presParOf" srcId="{71966459-359C-4520-AB79-BDCEFE43128C}" destId="{321014D8-7A1A-4AE8-AA6F-B9304CBB5D07}" srcOrd="2" destOrd="0" presId="urn:microsoft.com/office/officeart/2008/layout/LinedList"/>
    <dgm:cxn modelId="{6B7230DD-05E9-42E8-8222-DEEA79DFD8E0}" type="presParOf" srcId="{71966459-359C-4520-AB79-BDCEFE43128C}" destId="{D6159AEA-C394-473F-8314-A570BD84C5A8}" srcOrd="3" destOrd="0" presId="urn:microsoft.com/office/officeart/2008/layout/LinedList"/>
    <dgm:cxn modelId="{3045C0D6-DD3E-42A8-8CC3-8CB7F7E430E7}" type="presParOf" srcId="{D6159AEA-C394-473F-8314-A570BD84C5A8}" destId="{7DD08A9C-CA52-4DA4-8173-05989AFDB02B}" srcOrd="0" destOrd="0" presId="urn:microsoft.com/office/officeart/2008/layout/LinedList"/>
    <dgm:cxn modelId="{B733D5BE-2066-4F9D-A63D-AF463A6017E3}" type="presParOf" srcId="{D6159AEA-C394-473F-8314-A570BD84C5A8}" destId="{B7B4A1A6-C577-433C-AD09-949E3E552F81}" srcOrd="1" destOrd="0" presId="urn:microsoft.com/office/officeart/2008/layout/LinedList"/>
    <dgm:cxn modelId="{D0313782-A01C-4216-9C4B-7440A58A164B}" type="presParOf" srcId="{71966459-359C-4520-AB79-BDCEFE43128C}" destId="{E0AE3542-9C4C-4447-A2ED-6514672D04C5}" srcOrd="4" destOrd="0" presId="urn:microsoft.com/office/officeart/2008/layout/LinedList"/>
    <dgm:cxn modelId="{F1376B8B-E1F2-45DA-AD90-EC62202C8E48}" type="presParOf" srcId="{71966459-359C-4520-AB79-BDCEFE43128C}" destId="{2C7BC256-C047-41CE-B62A-281A540332F4}" srcOrd="5" destOrd="0" presId="urn:microsoft.com/office/officeart/2008/layout/LinedList"/>
    <dgm:cxn modelId="{33BE4265-6FF3-4C45-A2AF-BC33C5C05744}" type="presParOf" srcId="{2C7BC256-C047-41CE-B62A-281A540332F4}" destId="{3E6B0ED9-F1C8-4B3A-8C81-E21C87045B70}" srcOrd="0" destOrd="0" presId="urn:microsoft.com/office/officeart/2008/layout/LinedList"/>
    <dgm:cxn modelId="{B7852CC2-F55B-43B2-9EB6-5089EF8331E3}" type="presParOf" srcId="{2C7BC256-C047-41CE-B62A-281A540332F4}" destId="{0E93B678-B2C3-413A-8CAE-9DE8C9CA26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0CB6E9-9E58-400D-B63B-69E7DA5B9B77}"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lv-LV"/>
        </a:p>
      </dgm:t>
    </dgm:pt>
    <dgm:pt modelId="{D866674D-BFD4-4D73-8321-BF60ABF14F21}">
      <dgm:prSet custT="1"/>
      <dgm:spPr/>
      <dgm:t>
        <a:bodyPr/>
        <a:lstStyle/>
        <a:p>
          <a:pPr algn="l" rtl="0"/>
          <a:r>
            <a:rPr lang="lv-LV" sz="1600" dirty="0">
              <a:latin typeface="Arial" panose="020B0604020202020204" pitchFamily="34" charset="0"/>
              <a:cs typeface="Arial" panose="020B0604020202020204" pitchFamily="34" charset="0"/>
            </a:rPr>
            <a:t>Iespēja mainīt izvēlēto līdzekļu pārvaldītāju reizi kalendārajā gadā un ieguldījumu plānu viena pārvaldītāja ietvaros 2 reizes gadā;</a:t>
          </a:r>
          <a:endParaRPr lang="lv-LV" sz="1600" dirty="0">
            <a:solidFill>
              <a:schemeClr val="tx1"/>
            </a:solidFill>
            <a:latin typeface="Arial" panose="020B0604020202020204" pitchFamily="34" charset="0"/>
            <a:cs typeface="Arial" panose="020B0604020202020204" pitchFamily="34" charset="0"/>
          </a:endParaRPr>
        </a:p>
      </dgm:t>
    </dgm:pt>
    <dgm:pt modelId="{0E037E99-1078-427A-8CAB-BDE0CA02BB3D}" type="parTrans" cxnId="{A690CFA3-4B6B-4943-A3A6-9697A7A2C032}">
      <dgm:prSet/>
      <dgm:spPr/>
      <dgm:t>
        <a:bodyPr/>
        <a:lstStyle/>
        <a:p>
          <a:pPr algn="l"/>
          <a:endParaRPr lang="lv-LV" sz="1600">
            <a:solidFill>
              <a:schemeClr val="tx1"/>
            </a:solidFill>
          </a:endParaRPr>
        </a:p>
      </dgm:t>
    </dgm:pt>
    <dgm:pt modelId="{F8E78E1E-3389-4D2E-BCCE-C9BFA7F1ACB7}" type="sibTrans" cxnId="{A690CFA3-4B6B-4943-A3A6-9697A7A2C032}">
      <dgm:prSet/>
      <dgm:spPr/>
      <dgm:t>
        <a:bodyPr/>
        <a:lstStyle/>
        <a:p>
          <a:pPr algn="l"/>
          <a:endParaRPr lang="lv-LV" sz="1600">
            <a:solidFill>
              <a:schemeClr val="tx1"/>
            </a:solidFill>
          </a:endParaRPr>
        </a:p>
      </dgm:t>
    </dgm:pt>
    <dgm:pt modelId="{18DF22D1-F8DD-47F5-89E7-232DC57CB919}">
      <dgm:prSet custT="1"/>
      <dgm:spPr/>
      <dgm:t>
        <a:bodyPr/>
        <a:lstStyle/>
        <a:p>
          <a:pPr algn="l"/>
          <a:r>
            <a:rPr lang="lv-LV" sz="1600" dirty="0">
              <a:latin typeface="Arial" panose="020B0604020202020204" pitchFamily="34" charset="0"/>
              <a:cs typeface="Arial" panose="020B0604020202020204" pitchFamily="34" charset="0"/>
            </a:rPr>
            <a:t>Iespēja pašam sekot līdzi sava izvēlētā pensiju plāna darbības rezultātiem </a:t>
          </a:r>
          <a:r>
            <a:rPr lang="lv-LV" sz="1600" dirty="0">
              <a:latin typeface="Arial" panose="020B0604020202020204" pitchFamily="34" charset="0"/>
              <a:cs typeface="Arial" panose="020B0604020202020204" pitchFamily="34" charset="0"/>
              <a:hlinkClick xmlns:r="http://schemas.openxmlformats.org/officeDocument/2006/relationships" r:id="rId1"/>
            </a:rPr>
            <a:t>www.manapensija.lv</a:t>
          </a:r>
          <a:r>
            <a:rPr lang="lv-LV" sz="1600" dirty="0">
              <a:latin typeface="Arial" panose="020B0604020202020204" pitchFamily="34" charset="0"/>
              <a:cs typeface="Arial" panose="020B0604020202020204" pitchFamily="34" charset="0"/>
            </a:rPr>
            <a:t>  un uzkrājumu apjomam </a:t>
          </a:r>
          <a:r>
            <a:rPr lang="lv-LV" sz="1600" dirty="0">
              <a:latin typeface="Arial" panose="020B0604020202020204" pitchFamily="34" charset="0"/>
              <a:cs typeface="Arial" panose="020B0604020202020204" pitchFamily="34" charset="0"/>
              <a:hlinkClick xmlns:r="http://schemas.openxmlformats.org/officeDocument/2006/relationships" r:id="rId2"/>
            </a:rPr>
            <a:t>www.latvija.lv</a:t>
          </a:r>
          <a:r>
            <a:rPr lang="lv-LV" sz="1600" dirty="0">
              <a:latin typeface="Arial" panose="020B0604020202020204" pitchFamily="34" charset="0"/>
              <a:cs typeface="Arial" panose="020B0604020202020204" pitchFamily="34" charset="0"/>
            </a:rPr>
            <a:t>;</a:t>
          </a:r>
          <a:endParaRPr lang="lv-LV" sz="1600" dirty="0">
            <a:solidFill>
              <a:schemeClr val="tx1"/>
            </a:solidFill>
            <a:latin typeface="Arial" panose="020B0604020202020204" pitchFamily="34" charset="0"/>
            <a:cs typeface="Arial" panose="020B0604020202020204" pitchFamily="34" charset="0"/>
          </a:endParaRPr>
        </a:p>
      </dgm:t>
    </dgm:pt>
    <dgm:pt modelId="{EF4E6EE1-2295-4C06-8545-4D6184BC4E5F}" type="parTrans" cxnId="{B8305FDC-3AC8-44EA-A003-F1894CD499A6}">
      <dgm:prSet/>
      <dgm:spPr/>
      <dgm:t>
        <a:bodyPr/>
        <a:lstStyle/>
        <a:p>
          <a:pPr algn="l"/>
          <a:endParaRPr lang="lv-LV" sz="1600">
            <a:solidFill>
              <a:schemeClr val="tx1"/>
            </a:solidFill>
          </a:endParaRPr>
        </a:p>
      </dgm:t>
    </dgm:pt>
    <dgm:pt modelId="{43FE1E68-D216-4649-A5F8-6CD007641E6D}" type="sibTrans" cxnId="{B8305FDC-3AC8-44EA-A003-F1894CD499A6}">
      <dgm:prSet/>
      <dgm:spPr/>
      <dgm:t>
        <a:bodyPr/>
        <a:lstStyle/>
        <a:p>
          <a:pPr algn="l"/>
          <a:endParaRPr lang="lv-LV" sz="1600">
            <a:solidFill>
              <a:schemeClr val="tx1"/>
            </a:solidFill>
          </a:endParaRPr>
        </a:p>
      </dgm:t>
    </dgm:pt>
    <dgm:pt modelId="{EDE9276E-AF23-493C-BF13-103D29C9CEE8}">
      <dgm:prSet custT="1"/>
      <dgm:spPr/>
      <dgm:t>
        <a:bodyPr/>
        <a:lstStyle/>
        <a:p>
          <a:pPr algn="l"/>
          <a:r>
            <a:rPr lang="lv-LV" sz="1600" dirty="0">
              <a:latin typeface="Arial" panose="020B0604020202020204" pitchFamily="34" charset="0"/>
              <a:cs typeface="Arial" panose="020B0604020202020204" pitchFamily="34" charset="0"/>
            </a:rPr>
            <a:t>Nauda tiek uzkrāta tieši jūsu pensijai;</a:t>
          </a:r>
          <a:endParaRPr lang="lv-LV" sz="1600" dirty="0">
            <a:solidFill>
              <a:schemeClr val="tx1"/>
            </a:solidFill>
            <a:latin typeface="Arial" panose="020B0604020202020204" pitchFamily="34" charset="0"/>
            <a:cs typeface="Arial" panose="020B0604020202020204" pitchFamily="34" charset="0"/>
          </a:endParaRPr>
        </a:p>
      </dgm:t>
    </dgm:pt>
    <dgm:pt modelId="{C1E1DFE6-41C2-42DF-ADBA-65FAEE36EBFE}" type="parTrans" cxnId="{8A9A03FF-89A6-4335-B1AA-51FB83922659}">
      <dgm:prSet/>
      <dgm:spPr/>
      <dgm:t>
        <a:bodyPr/>
        <a:lstStyle/>
        <a:p>
          <a:pPr algn="l"/>
          <a:endParaRPr lang="lv-LV" sz="1600"/>
        </a:p>
      </dgm:t>
    </dgm:pt>
    <dgm:pt modelId="{B291E7FD-907D-4420-B15C-51F5B2DA22BE}" type="sibTrans" cxnId="{8A9A03FF-89A6-4335-B1AA-51FB83922659}">
      <dgm:prSet/>
      <dgm:spPr/>
      <dgm:t>
        <a:bodyPr/>
        <a:lstStyle/>
        <a:p>
          <a:pPr algn="l"/>
          <a:endParaRPr lang="lv-LV" sz="1600"/>
        </a:p>
      </dgm:t>
    </dgm:pt>
    <dgm:pt modelId="{22AE42D0-AC1F-4949-9C4E-35F13C2780CC}">
      <dgm:prSet custT="1"/>
      <dgm:spPr/>
      <dgm:t>
        <a:bodyPr/>
        <a:lstStyle/>
        <a:p>
          <a:pPr algn="l"/>
          <a:r>
            <a:rPr lang="lv-LV" sz="1600" dirty="0">
              <a:latin typeface="Arial" panose="020B0604020202020204" pitchFamily="34" charset="0"/>
              <a:cs typeface="Arial" panose="020B0604020202020204" pitchFamily="34" charset="0"/>
            </a:rPr>
            <a:t>Iespēja izvēlēties sev vispiemērotāko līdzekļu pārvaldītāju un ieguldījumu plānu;</a:t>
          </a:r>
          <a:endParaRPr lang="lv-LV" sz="1600" dirty="0">
            <a:solidFill>
              <a:schemeClr val="tx1"/>
            </a:solidFill>
            <a:latin typeface="Arial" panose="020B0604020202020204" pitchFamily="34" charset="0"/>
            <a:cs typeface="Arial" panose="020B0604020202020204" pitchFamily="34" charset="0"/>
          </a:endParaRPr>
        </a:p>
      </dgm:t>
    </dgm:pt>
    <dgm:pt modelId="{7580AA51-8155-4832-948E-FDFF774D108A}" type="parTrans" cxnId="{DD5992DF-D87C-401F-9323-0FB9185A2762}">
      <dgm:prSet/>
      <dgm:spPr/>
      <dgm:t>
        <a:bodyPr/>
        <a:lstStyle/>
        <a:p>
          <a:endParaRPr lang="lv-LV" sz="1600"/>
        </a:p>
      </dgm:t>
    </dgm:pt>
    <dgm:pt modelId="{68C752FD-493F-44DC-98D6-40838C4633D0}" type="sibTrans" cxnId="{DD5992DF-D87C-401F-9323-0FB9185A2762}">
      <dgm:prSet/>
      <dgm:spPr/>
      <dgm:t>
        <a:bodyPr/>
        <a:lstStyle/>
        <a:p>
          <a:endParaRPr lang="lv-LV" sz="1600"/>
        </a:p>
      </dgm:t>
    </dgm:pt>
    <dgm:pt modelId="{EFBC30AB-0A76-459C-960E-1BEEE3612694}">
      <dgm:prSet custT="1"/>
      <dgm:spPr/>
      <dgm:t>
        <a:bodyPr/>
        <a:lstStyle/>
        <a:p>
          <a:pPr algn="l"/>
          <a:r>
            <a:rPr lang="lv-LV" sz="1600" dirty="0">
              <a:latin typeface="Arial" panose="020B0604020202020204" pitchFamily="34" charset="0"/>
              <a:cs typeface="Arial" panose="020B0604020202020204" pitchFamily="34" charset="0"/>
            </a:rPr>
            <a:t>Nav nekādu papildu izdevumu;</a:t>
          </a:r>
          <a:endParaRPr lang="lv-LV" sz="1600" dirty="0">
            <a:solidFill>
              <a:schemeClr val="tx1"/>
            </a:solidFill>
            <a:latin typeface="Arial" panose="020B0604020202020204" pitchFamily="34" charset="0"/>
            <a:cs typeface="Arial" panose="020B0604020202020204" pitchFamily="34" charset="0"/>
          </a:endParaRPr>
        </a:p>
      </dgm:t>
    </dgm:pt>
    <dgm:pt modelId="{8F764738-CF24-4063-9DE1-63113E7DD3DD}" type="parTrans" cxnId="{0060C907-4AC2-40F3-9A21-5DCBBAB85FFD}">
      <dgm:prSet/>
      <dgm:spPr/>
      <dgm:t>
        <a:bodyPr/>
        <a:lstStyle/>
        <a:p>
          <a:endParaRPr lang="lv-LV" sz="1600"/>
        </a:p>
      </dgm:t>
    </dgm:pt>
    <dgm:pt modelId="{33A22FA1-EFE8-4523-90DF-EFE64050ED05}" type="sibTrans" cxnId="{0060C907-4AC2-40F3-9A21-5DCBBAB85FFD}">
      <dgm:prSet/>
      <dgm:spPr/>
      <dgm:t>
        <a:bodyPr/>
        <a:lstStyle/>
        <a:p>
          <a:endParaRPr lang="lv-LV" sz="1600"/>
        </a:p>
      </dgm:t>
    </dgm:pt>
    <dgm:pt modelId="{A7AE6260-7EA2-4D6C-BD9F-78C1458283B3}">
      <dgm:prSet custT="1"/>
      <dgm:spPr/>
      <dgm:t>
        <a:bodyPr/>
        <a:lstStyle/>
        <a:p>
          <a:pPr algn="l"/>
          <a:r>
            <a:rPr lang="lv-LV" sz="1600" dirty="0">
              <a:latin typeface="Arial" panose="020B0604020202020204" pitchFamily="34" charset="0"/>
              <a:cs typeface="Arial" panose="020B0604020202020204" pitchFamily="34" charset="0"/>
            </a:rPr>
            <a:t>Līdzekļi tiek ieguldīti finanšu un kapitāla tirgū, tādējādi nodrošinot lielāku pensiju vecumdienās;</a:t>
          </a:r>
          <a:endParaRPr lang="lv-LV" sz="1600" dirty="0">
            <a:solidFill>
              <a:schemeClr val="tx1"/>
            </a:solidFill>
            <a:latin typeface="Arial" panose="020B0604020202020204" pitchFamily="34" charset="0"/>
            <a:cs typeface="Arial" panose="020B0604020202020204" pitchFamily="34" charset="0"/>
          </a:endParaRPr>
        </a:p>
      </dgm:t>
    </dgm:pt>
    <dgm:pt modelId="{76BB7CB3-2C19-4398-A070-73E02512F525}" type="parTrans" cxnId="{04E3481B-E0C3-47FF-AB5D-9506430271D1}">
      <dgm:prSet/>
      <dgm:spPr/>
      <dgm:t>
        <a:bodyPr/>
        <a:lstStyle/>
        <a:p>
          <a:endParaRPr lang="lv-LV" sz="1600"/>
        </a:p>
      </dgm:t>
    </dgm:pt>
    <dgm:pt modelId="{3BD55445-7CDE-4732-B96C-7B2554544196}" type="sibTrans" cxnId="{04E3481B-E0C3-47FF-AB5D-9506430271D1}">
      <dgm:prSet/>
      <dgm:spPr/>
      <dgm:t>
        <a:bodyPr/>
        <a:lstStyle/>
        <a:p>
          <a:endParaRPr lang="lv-LV" sz="1600"/>
        </a:p>
      </dgm:t>
    </dgm:pt>
    <dgm:pt modelId="{A39141F1-366C-4188-AE62-1B7807076A8E}">
      <dgm:prSet custT="1"/>
      <dgm:spPr/>
      <dgm:t>
        <a:bodyPr/>
        <a:lstStyle/>
        <a:p>
          <a:pPr algn="l"/>
          <a:r>
            <a:rPr lang="lv-LV" sz="1600" dirty="0">
              <a:latin typeface="Arial" panose="020B0604020202020204" pitchFamily="34" charset="0"/>
              <a:cs typeface="Arial" panose="020B0604020202020204" pitchFamily="34" charset="0"/>
            </a:rPr>
            <a:t>Pastāv stingra valsts uzraudzība, tādēļ nav jāuztraucas par līdzekļu drošību</a:t>
          </a:r>
          <a:endParaRPr lang="lv-LV" sz="1600" dirty="0">
            <a:solidFill>
              <a:schemeClr val="tx1"/>
            </a:solidFill>
            <a:latin typeface="Arial" panose="020B0604020202020204" pitchFamily="34" charset="0"/>
            <a:cs typeface="Arial" panose="020B0604020202020204" pitchFamily="34" charset="0"/>
          </a:endParaRPr>
        </a:p>
      </dgm:t>
    </dgm:pt>
    <dgm:pt modelId="{72DA8716-368C-48E8-BC68-C5AE5FA2925D}" type="parTrans" cxnId="{5B271027-893F-4C64-8A83-E640B8C8358C}">
      <dgm:prSet/>
      <dgm:spPr/>
      <dgm:t>
        <a:bodyPr/>
        <a:lstStyle/>
        <a:p>
          <a:endParaRPr lang="lv-LV" sz="1600"/>
        </a:p>
      </dgm:t>
    </dgm:pt>
    <dgm:pt modelId="{AC07E54D-83DE-487B-ADDE-09788C8C67D6}" type="sibTrans" cxnId="{5B271027-893F-4C64-8A83-E640B8C8358C}">
      <dgm:prSet/>
      <dgm:spPr/>
      <dgm:t>
        <a:bodyPr/>
        <a:lstStyle/>
        <a:p>
          <a:endParaRPr lang="lv-LV" sz="1600"/>
        </a:p>
      </dgm:t>
    </dgm:pt>
    <dgm:pt modelId="{71966459-359C-4520-AB79-BDCEFE43128C}" type="pres">
      <dgm:prSet presAssocID="{120CB6E9-9E58-400D-B63B-69E7DA5B9B77}" presName="vert0" presStyleCnt="0">
        <dgm:presLayoutVars>
          <dgm:dir/>
          <dgm:animOne val="branch"/>
          <dgm:animLvl val="lvl"/>
        </dgm:presLayoutVars>
      </dgm:prSet>
      <dgm:spPr/>
      <dgm:t>
        <a:bodyPr/>
        <a:lstStyle/>
        <a:p>
          <a:endParaRPr lang="lv-LV"/>
        </a:p>
      </dgm:t>
    </dgm:pt>
    <dgm:pt modelId="{49111E77-FA62-4CF9-AFE2-8C2D02B8CBC4}" type="pres">
      <dgm:prSet presAssocID="{D866674D-BFD4-4D73-8321-BF60ABF14F21}" presName="thickLine" presStyleLbl="alignNode1" presStyleIdx="0" presStyleCnt="7"/>
      <dgm:spPr/>
    </dgm:pt>
    <dgm:pt modelId="{07028800-9C60-4D62-9B06-FF8F53B05F80}" type="pres">
      <dgm:prSet presAssocID="{D866674D-BFD4-4D73-8321-BF60ABF14F21}" presName="horz1" presStyleCnt="0"/>
      <dgm:spPr/>
    </dgm:pt>
    <dgm:pt modelId="{FCA62E6B-D4B2-446D-889D-9BC672A0E3C6}" type="pres">
      <dgm:prSet presAssocID="{D866674D-BFD4-4D73-8321-BF60ABF14F21}" presName="tx1" presStyleLbl="revTx" presStyleIdx="0" presStyleCnt="7" custLinFactY="-200000" custLinFactNeighborY="-261523"/>
      <dgm:spPr/>
      <dgm:t>
        <a:bodyPr/>
        <a:lstStyle/>
        <a:p>
          <a:endParaRPr lang="lv-LV"/>
        </a:p>
      </dgm:t>
    </dgm:pt>
    <dgm:pt modelId="{CC92F76A-983B-4CDD-9EC5-22C696C4E564}" type="pres">
      <dgm:prSet presAssocID="{D866674D-BFD4-4D73-8321-BF60ABF14F21}" presName="vert1" presStyleCnt="0"/>
      <dgm:spPr/>
    </dgm:pt>
    <dgm:pt modelId="{321014D8-7A1A-4AE8-AA6F-B9304CBB5D07}" type="pres">
      <dgm:prSet presAssocID="{18DF22D1-F8DD-47F5-89E7-232DC57CB919}" presName="thickLine" presStyleLbl="alignNode1" presStyleIdx="1" presStyleCnt="7"/>
      <dgm:spPr/>
    </dgm:pt>
    <dgm:pt modelId="{D6159AEA-C394-473F-8314-A570BD84C5A8}" type="pres">
      <dgm:prSet presAssocID="{18DF22D1-F8DD-47F5-89E7-232DC57CB919}" presName="horz1" presStyleCnt="0"/>
      <dgm:spPr/>
    </dgm:pt>
    <dgm:pt modelId="{7DD08A9C-CA52-4DA4-8173-05989AFDB02B}" type="pres">
      <dgm:prSet presAssocID="{18DF22D1-F8DD-47F5-89E7-232DC57CB919}" presName="tx1" presStyleLbl="revTx" presStyleIdx="1" presStyleCnt="7"/>
      <dgm:spPr/>
      <dgm:t>
        <a:bodyPr/>
        <a:lstStyle/>
        <a:p>
          <a:endParaRPr lang="lv-LV"/>
        </a:p>
      </dgm:t>
    </dgm:pt>
    <dgm:pt modelId="{B7B4A1A6-C577-433C-AD09-949E3E552F81}" type="pres">
      <dgm:prSet presAssocID="{18DF22D1-F8DD-47F5-89E7-232DC57CB919}" presName="vert1" presStyleCnt="0"/>
      <dgm:spPr/>
    </dgm:pt>
    <dgm:pt modelId="{E0AE3542-9C4C-4447-A2ED-6514672D04C5}" type="pres">
      <dgm:prSet presAssocID="{EDE9276E-AF23-493C-BF13-103D29C9CEE8}" presName="thickLine" presStyleLbl="alignNode1" presStyleIdx="2" presStyleCnt="7"/>
      <dgm:spPr/>
    </dgm:pt>
    <dgm:pt modelId="{2C7BC256-C047-41CE-B62A-281A540332F4}" type="pres">
      <dgm:prSet presAssocID="{EDE9276E-AF23-493C-BF13-103D29C9CEE8}" presName="horz1" presStyleCnt="0"/>
      <dgm:spPr/>
    </dgm:pt>
    <dgm:pt modelId="{3E6B0ED9-F1C8-4B3A-8C81-E21C87045B70}" type="pres">
      <dgm:prSet presAssocID="{EDE9276E-AF23-493C-BF13-103D29C9CEE8}" presName="tx1" presStyleLbl="revTx" presStyleIdx="2" presStyleCnt="7"/>
      <dgm:spPr/>
      <dgm:t>
        <a:bodyPr/>
        <a:lstStyle/>
        <a:p>
          <a:endParaRPr lang="lv-LV"/>
        </a:p>
      </dgm:t>
    </dgm:pt>
    <dgm:pt modelId="{0E93B678-B2C3-413A-8CAE-9DE8C9CA2674}" type="pres">
      <dgm:prSet presAssocID="{EDE9276E-AF23-493C-BF13-103D29C9CEE8}" presName="vert1" presStyleCnt="0"/>
      <dgm:spPr/>
    </dgm:pt>
    <dgm:pt modelId="{0083324B-A20D-49EA-A9A9-BEF3D762CEDA}" type="pres">
      <dgm:prSet presAssocID="{22AE42D0-AC1F-4949-9C4E-35F13C2780CC}" presName="thickLine" presStyleLbl="alignNode1" presStyleIdx="3" presStyleCnt="7"/>
      <dgm:spPr/>
    </dgm:pt>
    <dgm:pt modelId="{565E6EF7-3F3F-4C1B-AD13-F177FE074222}" type="pres">
      <dgm:prSet presAssocID="{22AE42D0-AC1F-4949-9C4E-35F13C2780CC}" presName="horz1" presStyleCnt="0"/>
      <dgm:spPr/>
    </dgm:pt>
    <dgm:pt modelId="{279A30AA-AC48-4C9F-AB24-D908069A816D}" type="pres">
      <dgm:prSet presAssocID="{22AE42D0-AC1F-4949-9C4E-35F13C2780CC}" presName="tx1" presStyleLbl="revTx" presStyleIdx="3" presStyleCnt="7"/>
      <dgm:spPr/>
      <dgm:t>
        <a:bodyPr/>
        <a:lstStyle/>
        <a:p>
          <a:endParaRPr lang="lv-LV"/>
        </a:p>
      </dgm:t>
    </dgm:pt>
    <dgm:pt modelId="{11B1DA93-6671-4CBC-BB99-14A4F663B1D4}" type="pres">
      <dgm:prSet presAssocID="{22AE42D0-AC1F-4949-9C4E-35F13C2780CC}" presName="vert1" presStyleCnt="0"/>
      <dgm:spPr/>
    </dgm:pt>
    <dgm:pt modelId="{25384E2A-DC85-440C-9D36-6169E0147A15}" type="pres">
      <dgm:prSet presAssocID="{EFBC30AB-0A76-459C-960E-1BEEE3612694}" presName="thickLine" presStyleLbl="alignNode1" presStyleIdx="4" presStyleCnt="7"/>
      <dgm:spPr/>
    </dgm:pt>
    <dgm:pt modelId="{6E7995BC-9871-4496-B876-4943B3535B16}" type="pres">
      <dgm:prSet presAssocID="{EFBC30AB-0A76-459C-960E-1BEEE3612694}" presName="horz1" presStyleCnt="0"/>
      <dgm:spPr/>
    </dgm:pt>
    <dgm:pt modelId="{0419B139-F80A-499D-8568-2B18365B8CAF}" type="pres">
      <dgm:prSet presAssocID="{EFBC30AB-0A76-459C-960E-1BEEE3612694}" presName="tx1" presStyleLbl="revTx" presStyleIdx="4" presStyleCnt="7"/>
      <dgm:spPr/>
      <dgm:t>
        <a:bodyPr/>
        <a:lstStyle/>
        <a:p>
          <a:endParaRPr lang="lv-LV"/>
        </a:p>
      </dgm:t>
    </dgm:pt>
    <dgm:pt modelId="{E0BE62E9-9787-420C-BE97-EC3D42C4544D}" type="pres">
      <dgm:prSet presAssocID="{EFBC30AB-0A76-459C-960E-1BEEE3612694}" presName="vert1" presStyleCnt="0"/>
      <dgm:spPr/>
    </dgm:pt>
    <dgm:pt modelId="{FF1FB592-B26B-469C-BC79-5CE06B7E6D71}" type="pres">
      <dgm:prSet presAssocID="{A7AE6260-7EA2-4D6C-BD9F-78C1458283B3}" presName="thickLine" presStyleLbl="alignNode1" presStyleIdx="5" presStyleCnt="7"/>
      <dgm:spPr/>
    </dgm:pt>
    <dgm:pt modelId="{B1FD1AFA-1589-4AA7-8AB3-394E408C9B80}" type="pres">
      <dgm:prSet presAssocID="{A7AE6260-7EA2-4D6C-BD9F-78C1458283B3}" presName="horz1" presStyleCnt="0"/>
      <dgm:spPr/>
    </dgm:pt>
    <dgm:pt modelId="{09B2C921-3D7E-43BE-9D85-EDCB6535EA00}" type="pres">
      <dgm:prSet presAssocID="{A7AE6260-7EA2-4D6C-BD9F-78C1458283B3}" presName="tx1" presStyleLbl="revTx" presStyleIdx="5" presStyleCnt="7"/>
      <dgm:spPr/>
      <dgm:t>
        <a:bodyPr/>
        <a:lstStyle/>
        <a:p>
          <a:endParaRPr lang="lv-LV"/>
        </a:p>
      </dgm:t>
    </dgm:pt>
    <dgm:pt modelId="{069A538C-8401-4256-82EF-1751A36454FF}" type="pres">
      <dgm:prSet presAssocID="{A7AE6260-7EA2-4D6C-BD9F-78C1458283B3}" presName="vert1" presStyleCnt="0"/>
      <dgm:spPr/>
    </dgm:pt>
    <dgm:pt modelId="{11E4A966-7ACA-42E6-A07B-01D685E0857E}" type="pres">
      <dgm:prSet presAssocID="{A39141F1-366C-4188-AE62-1B7807076A8E}" presName="thickLine" presStyleLbl="alignNode1" presStyleIdx="6" presStyleCnt="7"/>
      <dgm:spPr/>
    </dgm:pt>
    <dgm:pt modelId="{D755CFF0-D535-43AE-9D9E-B31493DFC662}" type="pres">
      <dgm:prSet presAssocID="{A39141F1-366C-4188-AE62-1B7807076A8E}" presName="horz1" presStyleCnt="0"/>
      <dgm:spPr/>
    </dgm:pt>
    <dgm:pt modelId="{80D02FE2-18AD-4219-A76A-A8FF5739A9F5}" type="pres">
      <dgm:prSet presAssocID="{A39141F1-366C-4188-AE62-1B7807076A8E}" presName="tx1" presStyleLbl="revTx" presStyleIdx="6" presStyleCnt="7"/>
      <dgm:spPr/>
      <dgm:t>
        <a:bodyPr/>
        <a:lstStyle/>
        <a:p>
          <a:endParaRPr lang="lv-LV"/>
        </a:p>
      </dgm:t>
    </dgm:pt>
    <dgm:pt modelId="{7FE6F60D-472E-4AFE-B6BD-1A980B3199D2}" type="pres">
      <dgm:prSet presAssocID="{A39141F1-366C-4188-AE62-1B7807076A8E}" presName="vert1" presStyleCnt="0"/>
      <dgm:spPr/>
    </dgm:pt>
  </dgm:ptLst>
  <dgm:cxnLst>
    <dgm:cxn modelId="{25EF613B-D103-457B-8E29-F642EBD89218}" type="presOf" srcId="{D866674D-BFD4-4D73-8321-BF60ABF14F21}" destId="{FCA62E6B-D4B2-446D-889D-9BC672A0E3C6}" srcOrd="0" destOrd="0" presId="urn:microsoft.com/office/officeart/2008/layout/LinedList"/>
    <dgm:cxn modelId="{9042C85F-0619-41D5-98E2-7971CA3B1F3C}" type="presOf" srcId="{22AE42D0-AC1F-4949-9C4E-35F13C2780CC}" destId="{279A30AA-AC48-4C9F-AB24-D908069A816D}" srcOrd="0" destOrd="0" presId="urn:microsoft.com/office/officeart/2008/layout/LinedList"/>
    <dgm:cxn modelId="{E0C4B7B6-D62F-4A98-8EC4-D53B9A8BE6CE}" type="presOf" srcId="{A7AE6260-7EA2-4D6C-BD9F-78C1458283B3}" destId="{09B2C921-3D7E-43BE-9D85-EDCB6535EA00}" srcOrd="0" destOrd="0" presId="urn:microsoft.com/office/officeart/2008/layout/LinedList"/>
    <dgm:cxn modelId="{DA319509-127F-4E89-8B6B-1666736CACB9}" type="presOf" srcId="{EDE9276E-AF23-493C-BF13-103D29C9CEE8}" destId="{3E6B0ED9-F1C8-4B3A-8C81-E21C87045B70}" srcOrd="0" destOrd="0" presId="urn:microsoft.com/office/officeart/2008/layout/LinedList"/>
    <dgm:cxn modelId="{E293FEC6-12AE-46E6-AA22-01D95ECD8A23}" type="presOf" srcId="{120CB6E9-9E58-400D-B63B-69E7DA5B9B77}" destId="{71966459-359C-4520-AB79-BDCEFE43128C}" srcOrd="0" destOrd="0" presId="urn:microsoft.com/office/officeart/2008/layout/LinedList"/>
    <dgm:cxn modelId="{8A9A03FF-89A6-4335-B1AA-51FB83922659}" srcId="{120CB6E9-9E58-400D-B63B-69E7DA5B9B77}" destId="{EDE9276E-AF23-493C-BF13-103D29C9CEE8}" srcOrd="2" destOrd="0" parTransId="{C1E1DFE6-41C2-42DF-ADBA-65FAEE36EBFE}" sibTransId="{B291E7FD-907D-4420-B15C-51F5B2DA22BE}"/>
    <dgm:cxn modelId="{DD5992DF-D87C-401F-9323-0FB9185A2762}" srcId="{120CB6E9-9E58-400D-B63B-69E7DA5B9B77}" destId="{22AE42D0-AC1F-4949-9C4E-35F13C2780CC}" srcOrd="3" destOrd="0" parTransId="{7580AA51-8155-4832-948E-FDFF774D108A}" sibTransId="{68C752FD-493F-44DC-98D6-40838C4633D0}"/>
    <dgm:cxn modelId="{04E3481B-E0C3-47FF-AB5D-9506430271D1}" srcId="{120CB6E9-9E58-400D-B63B-69E7DA5B9B77}" destId="{A7AE6260-7EA2-4D6C-BD9F-78C1458283B3}" srcOrd="5" destOrd="0" parTransId="{76BB7CB3-2C19-4398-A070-73E02512F525}" sibTransId="{3BD55445-7CDE-4732-B96C-7B2554544196}"/>
    <dgm:cxn modelId="{A690CFA3-4B6B-4943-A3A6-9697A7A2C032}" srcId="{120CB6E9-9E58-400D-B63B-69E7DA5B9B77}" destId="{D866674D-BFD4-4D73-8321-BF60ABF14F21}" srcOrd="0" destOrd="0" parTransId="{0E037E99-1078-427A-8CAB-BDE0CA02BB3D}" sibTransId="{F8E78E1E-3389-4D2E-BCCE-C9BFA7F1ACB7}"/>
    <dgm:cxn modelId="{6512C14E-15D6-4871-A5D2-7F18DC8961E5}" type="presOf" srcId="{EFBC30AB-0A76-459C-960E-1BEEE3612694}" destId="{0419B139-F80A-499D-8568-2B18365B8CAF}" srcOrd="0" destOrd="0" presId="urn:microsoft.com/office/officeart/2008/layout/LinedList"/>
    <dgm:cxn modelId="{0060C907-4AC2-40F3-9A21-5DCBBAB85FFD}" srcId="{120CB6E9-9E58-400D-B63B-69E7DA5B9B77}" destId="{EFBC30AB-0A76-459C-960E-1BEEE3612694}" srcOrd="4" destOrd="0" parTransId="{8F764738-CF24-4063-9DE1-63113E7DD3DD}" sibTransId="{33A22FA1-EFE8-4523-90DF-EFE64050ED05}"/>
    <dgm:cxn modelId="{CD13AFE5-B638-4DEF-BE70-4C573A632B21}" type="presOf" srcId="{A39141F1-366C-4188-AE62-1B7807076A8E}" destId="{80D02FE2-18AD-4219-A76A-A8FF5739A9F5}" srcOrd="0" destOrd="0" presId="urn:microsoft.com/office/officeart/2008/layout/LinedList"/>
    <dgm:cxn modelId="{5B271027-893F-4C64-8A83-E640B8C8358C}" srcId="{120CB6E9-9E58-400D-B63B-69E7DA5B9B77}" destId="{A39141F1-366C-4188-AE62-1B7807076A8E}" srcOrd="6" destOrd="0" parTransId="{72DA8716-368C-48E8-BC68-C5AE5FA2925D}" sibTransId="{AC07E54D-83DE-487B-ADDE-09788C8C67D6}"/>
    <dgm:cxn modelId="{B8305FDC-3AC8-44EA-A003-F1894CD499A6}" srcId="{120CB6E9-9E58-400D-B63B-69E7DA5B9B77}" destId="{18DF22D1-F8DD-47F5-89E7-232DC57CB919}" srcOrd="1" destOrd="0" parTransId="{EF4E6EE1-2295-4C06-8545-4D6184BC4E5F}" sibTransId="{43FE1E68-D216-4649-A5F8-6CD007641E6D}"/>
    <dgm:cxn modelId="{3A817407-1FD6-41A0-9B2C-9DDDCAEB63BB}" type="presOf" srcId="{18DF22D1-F8DD-47F5-89E7-232DC57CB919}" destId="{7DD08A9C-CA52-4DA4-8173-05989AFDB02B}" srcOrd="0" destOrd="0" presId="urn:microsoft.com/office/officeart/2008/layout/LinedList"/>
    <dgm:cxn modelId="{60D15C7E-1001-45F8-B2D4-89126994971B}" type="presParOf" srcId="{71966459-359C-4520-AB79-BDCEFE43128C}" destId="{49111E77-FA62-4CF9-AFE2-8C2D02B8CBC4}" srcOrd="0" destOrd="0" presId="urn:microsoft.com/office/officeart/2008/layout/LinedList"/>
    <dgm:cxn modelId="{8D351D69-225E-4E81-8D88-A05F5C2F7826}" type="presParOf" srcId="{71966459-359C-4520-AB79-BDCEFE43128C}" destId="{07028800-9C60-4D62-9B06-FF8F53B05F80}" srcOrd="1" destOrd="0" presId="urn:microsoft.com/office/officeart/2008/layout/LinedList"/>
    <dgm:cxn modelId="{BFA5A82B-61FB-43CF-9AC1-9A888645902F}" type="presParOf" srcId="{07028800-9C60-4D62-9B06-FF8F53B05F80}" destId="{FCA62E6B-D4B2-446D-889D-9BC672A0E3C6}" srcOrd="0" destOrd="0" presId="urn:microsoft.com/office/officeart/2008/layout/LinedList"/>
    <dgm:cxn modelId="{7427707E-AB0A-4B3D-AABF-C2AEFEAAA091}" type="presParOf" srcId="{07028800-9C60-4D62-9B06-FF8F53B05F80}" destId="{CC92F76A-983B-4CDD-9EC5-22C696C4E564}" srcOrd="1" destOrd="0" presId="urn:microsoft.com/office/officeart/2008/layout/LinedList"/>
    <dgm:cxn modelId="{728758CD-EE97-4549-9D60-B964538B48A6}" type="presParOf" srcId="{71966459-359C-4520-AB79-BDCEFE43128C}" destId="{321014D8-7A1A-4AE8-AA6F-B9304CBB5D07}" srcOrd="2" destOrd="0" presId="urn:microsoft.com/office/officeart/2008/layout/LinedList"/>
    <dgm:cxn modelId="{CD9E96F9-642B-4D15-9AB6-DB7A210DB60E}" type="presParOf" srcId="{71966459-359C-4520-AB79-BDCEFE43128C}" destId="{D6159AEA-C394-473F-8314-A570BD84C5A8}" srcOrd="3" destOrd="0" presId="urn:microsoft.com/office/officeart/2008/layout/LinedList"/>
    <dgm:cxn modelId="{D0D99EF1-F018-4459-94BC-BEE66DBF22D3}" type="presParOf" srcId="{D6159AEA-C394-473F-8314-A570BD84C5A8}" destId="{7DD08A9C-CA52-4DA4-8173-05989AFDB02B}" srcOrd="0" destOrd="0" presId="urn:microsoft.com/office/officeart/2008/layout/LinedList"/>
    <dgm:cxn modelId="{EA20B425-F5A1-4786-9374-6A283D4BABE8}" type="presParOf" srcId="{D6159AEA-C394-473F-8314-A570BD84C5A8}" destId="{B7B4A1A6-C577-433C-AD09-949E3E552F81}" srcOrd="1" destOrd="0" presId="urn:microsoft.com/office/officeart/2008/layout/LinedList"/>
    <dgm:cxn modelId="{0655EDE7-9E61-4BF2-A2CC-DEA03895952A}" type="presParOf" srcId="{71966459-359C-4520-AB79-BDCEFE43128C}" destId="{E0AE3542-9C4C-4447-A2ED-6514672D04C5}" srcOrd="4" destOrd="0" presId="urn:microsoft.com/office/officeart/2008/layout/LinedList"/>
    <dgm:cxn modelId="{A18F0534-5E31-4761-A732-08E56651DBBB}" type="presParOf" srcId="{71966459-359C-4520-AB79-BDCEFE43128C}" destId="{2C7BC256-C047-41CE-B62A-281A540332F4}" srcOrd="5" destOrd="0" presId="urn:microsoft.com/office/officeart/2008/layout/LinedList"/>
    <dgm:cxn modelId="{FEC54D87-DAC2-4001-BC08-CB1873B171C4}" type="presParOf" srcId="{2C7BC256-C047-41CE-B62A-281A540332F4}" destId="{3E6B0ED9-F1C8-4B3A-8C81-E21C87045B70}" srcOrd="0" destOrd="0" presId="urn:microsoft.com/office/officeart/2008/layout/LinedList"/>
    <dgm:cxn modelId="{E578D6E8-4AE5-4882-B174-5F7D61ED75DE}" type="presParOf" srcId="{2C7BC256-C047-41CE-B62A-281A540332F4}" destId="{0E93B678-B2C3-413A-8CAE-9DE8C9CA2674}" srcOrd="1" destOrd="0" presId="urn:microsoft.com/office/officeart/2008/layout/LinedList"/>
    <dgm:cxn modelId="{E8FE1AB7-1E68-4E3C-A3E6-8AD213C59FC9}" type="presParOf" srcId="{71966459-359C-4520-AB79-BDCEFE43128C}" destId="{0083324B-A20D-49EA-A9A9-BEF3D762CEDA}" srcOrd="6" destOrd="0" presId="urn:microsoft.com/office/officeart/2008/layout/LinedList"/>
    <dgm:cxn modelId="{CC0C2B1E-6D17-4CC5-A4C0-97528A0925AA}" type="presParOf" srcId="{71966459-359C-4520-AB79-BDCEFE43128C}" destId="{565E6EF7-3F3F-4C1B-AD13-F177FE074222}" srcOrd="7" destOrd="0" presId="urn:microsoft.com/office/officeart/2008/layout/LinedList"/>
    <dgm:cxn modelId="{9B32AA60-9E08-4322-B3DE-196189902853}" type="presParOf" srcId="{565E6EF7-3F3F-4C1B-AD13-F177FE074222}" destId="{279A30AA-AC48-4C9F-AB24-D908069A816D}" srcOrd="0" destOrd="0" presId="urn:microsoft.com/office/officeart/2008/layout/LinedList"/>
    <dgm:cxn modelId="{5C82ECB0-6134-450A-B5CE-53C93C8C2C55}" type="presParOf" srcId="{565E6EF7-3F3F-4C1B-AD13-F177FE074222}" destId="{11B1DA93-6671-4CBC-BB99-14A4F663B1D4}" srcOrd="1" destOrd="0" presId="urn:microsoft.com/office/officeart/2008/layout/LinedList"/>
    <dgm:cxn modelId="{5796EF14-9017-4DFA-8C27-8518DB160147}" type="presParOf" srcId="{71966459-359C-4520-AB79-BDCEFE43128C}" destId="{25384E2A-DC85-440C-9D36-6169E0147A15}" srcOrd="8" destOrd="0" presId="urn:microsoft.com/office/officeart/2008/layout/LinedList"/>
    <dgm:cxn modelId="{6149EE82-6891-4EC7-9164-2D53E50430A3}" type="presParOf" srcId="{71966459-359C-4520-AB79-BDCEFE43128C}" destId="{6E7995BC-9871-4496-B876-4943B3535B16}" srcOrd="9" destOrd="0" presId="urn:microsoft.com/office/officeart/2008/layout/LinedList"/>
    <dgm:cxn modelId="{764FB07C-F37E-4BE7-9A2D-96EB1FB88CB1}" type="presParOf" srcId="{6E7995BC-9871-4496-B876-4943B3535B16}" destId="{0419B139-F80A-499D-8568-2B18365B8CAF}" srcOrd="0" destOrd="0" presId="urn:microsoft.com/office/officeart/2008/layout/LinedList"/>
    <dgm:cxn modelId="{60343364-D52D-4EFB-8050-A4CB6D689014}" type="presParOf" srcId="{6E7995BC-9871-4496-B876-4943B3535B16}" destId="{E0BE62E9-9787-420C-BE97-EC3D42C4544D}" srcOrd="1" destOrd="0" presId="urn:microsoft.com/office/officeart/2008/layout/LinedList"/>
    <dgm:cxn modelId="{ABD1C256-4791-4534-B4DC-E10DCAE94E84}" type="presParOf" srcId="{71966459-359C-4520-AB79-BDCEFE43128C}" destId="{FF1FB592-B26B-469C-BC79-5CE06B7E6D71}" srcOrd="10" destOrd="0" presId="urn:microsoft.com/office/officeart/2008/layout/LinedList"/>
    <dgm:cxn modelId="{FC448958-714C-4403-8E3A-27239B17FFBD}" type="presParOf" srcId="{71966459-359C-4520-AB79-BDCEFE43128C}" destId="{B1FD1AFA-1589-4AA7-8AB3-394E408C9B80}" srcOrd="11" destOrd="0" presId="urn:microsoft.com/office/officeart/2008/layout/LinedList"/>
    <dgm:cxn modelId="{55FF97F0-96A2-4DC3-8476-3CC76F17D7BF}" type="presParOf" srcId="{B1FD1AFA-1589-4AA7-8AB3-394E408C9B80}" destId="{09B2C921-3D7E-43BE-9D85-EDCB6535EA00}" srcOrd="0" destOrd="0" presId="urn:microsoft.com/office/officeart/2008/layout/LinedList"/>
    <dgm:cxn modelId="{8A101735-F35E-41C9-8B3B-0ADC6D5D2F79}" type="presParOf" srcId="{B1FD1AFA-1589-4AA7-8AB3-394E408C9B80}" destId="{069A538C-8401-4256-82EF-1751A36454FF}" srcOrd="1" destOrd="0" presId="urn:microsoft.com/office/officeart/2008/layout/LinedList"/>
    <dgm:cxn modelId="{D605B0B7-1D2A-48C1-96C8-37D9B3BE2FE4}" type="presParOf" srcId="{71966459-359C-4520-AB79-BDCEFE43128C}" destId="{11E4A966-7ACA-42E6-A07B-01D685E0857E}" srcOrd="12" destOrd="0" presId="urn:microsoft.com/office/officeart/2008/layout/LinedList"/>
    <dgm:cxn modelId="{6F9EABD1-46C4-489F-97F2-453A81809096}" type="presParOf" srcId="{71966459-359C-4520-AB79-BDCEFE43128C}" destId="{D755CFF0-D535-43AE-9D9E-B31493DFC662}" srcOrd="13" destOrd="0" presId="urn:microsoft.com/office/officeart/2008/layout/LinedList"/>
    <dgm:cxn modelId="{1BFDF392-7FD8-4623-B49A-470D15B97F58}" type="presParOf" srcId="{D755CFF0-D535-43AE-9D9E-B31493DFC662}" destId="{80D02FE2-18AD-4219-A76A-A8FF5739A9F5}" srcOrd="0" destOrd="0" presId="urn:microsoft.com/office/officeart/2008/layout/LinedList"/>
    <dgm:cxn modelId="{096C7EB5-9156-4254-A126-1F6714F17AE5}" type="presParOf" srcId="{D755CFF0-D535-43AE-9D9E-B31493DFC662}" destId="{7FE6F60D-472E-4AFE-B6BD-1A980B3199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CEDCA-B2E9-41AE-8C29-3080B9FFF5A8}">
      <dsp:nvSpPr>
        <dsp:cNvPr id="0" name=""/>
        <dsp:cNvSpPr/>
      </dsp:nvSpPr>
      <dsp:spPr>
        <a:xfrm>
          <a:off x="0" y="282"/>
          <a:ext cx="504347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950E5B8-32FD-4D26-8EC3-CF182CF84B68}">
      <dsp:nvSpPr>
        <dsp:cNvPr id="0" name=""/>
        <dsp:cNvSpPr/>
      </dsp:nvSpPr>
      <dsp:spPr>
        <a:xfrm>
          <a:off x="0" y="282"/>
          <a:ext cx="5043470" cy="1161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solidFill>
                <a:schemeClr val="tx1"/>
              </a:solidFill>
              <a:latin typeface="Arial" panose="020B0604020202020204" pitchFamily="34" charset="0"/>
              <a:cs typeface="Arial" panose="020B0604020202020204" pitchFamily="34" charset="0"/>
            </a:rPr>
            <a:t>1. L</a:t>
          </a:r>
          <a:r>
            <a:rPr lang="lv-LV" sz="1600" kern="1200" dirty="0">
              <a:solidFill>
                <a:schemeClr val="tx1"/>
              </a:solidFill>
              <a:latin typeface="Arial" panose="020B0604020202020204" pitchFamily="34" charset="0"/>
              <a:cs typeface="Arial" panose="020B0604020202020204" pitchFamily="34" charset="0"/>
            </a:rPr>
            <a:t>īmenis</a:t>
          </a:r>
          <a:endParaRPr lang="en-US" sz="1600" kern="1200" dirty="0">
            <a:solidFill>
              <a:schemeClr val="tx1"/>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lv-LV" sz="1600" kern="1200" dirty="0">
              <a:solidFill>
                <a:schemeClr val="accent4">
                  <a:lumMod val="75000"/>
                </a:schemeClr>
              </a:solidFill>
              <a:latin typeface="Arial" panose="020B0604020202020204" pitchFamily="34" charset="0"/>
              <a:cs typeface="Arial" panose="020B0604020202020204" pitchFamily="34" charset="0"/>
            </a:rPr>
            <a:t>valsts obligātā nefondēto pensiju shēma</a:t>
          </a:r>
          <a:r>
            <a:rPr lang="en-US" sz="1600" kern="1200" dirty="0">
              <a:solidFill>
                <a:schemeClr val="accent4">
                  <a:lumMod val="75000"/>
                </a:schemeClr>
              </a:solidFill>
              <a:latin typeface="Arial" panose="020B0604020202020204" pitchFamily="34" charset="0"/>
              <a:cs typeface="Arial" panose="020B0604020202020204" pitchFamily="34" charset="0"/>
            </a:rPr>
            <a:t> (</a:t>
          </a:r>
          <a:r>
            <a:rPr lang="lv-LV" sz="1600" kern="1200" dirty="0">
              <a:solidFill>
                <a:schemeClr val="accent4">
                  <a:lumMod val="75000"/>
                </a:schemeClr>
              </a:solidFill>
              <a:latin typeface="Arial" panose="020B0604020202020204" pitchFamily="34" charset="0"/>
              <a:cs typeface="Arial" panose="020B0604020202020204" pitchFamily="34" charset="0"/>
            </a:rPr>
            <a:t>paaudžu solidaritātes shēma</a:t>
          </a:r>
          <a:r>
            <a:rPr lang="en-US" sz="1600" kern="1200" dirty="0">
              <a:solidFill>
                <a:schemeClr val="accent4">
                  <a:lumMod val="75000"/>
                </a:schemeClr>
              </a:solidFill>
              <a:latin typeface="Arial" panose="020B0604020202020204" pitchFamily="34" charset="0"/>
              <a:cs typeface="Arial" panose="020B0604020202020204" pitchFamily="34" charset="0"/>
            </a:rPr>
            <a:t>)</a:t>
          </a:r>
        </a:p>
        <a:p>
          <a:pPr lvl="0" algn="l" defTabSz="71120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14%</a:t>
          </a:r>
        </a:p>
      </dsp:txBody>
      <dsp:txXfrm>
        <a:off x="0" y="282"/>
        <a:ext cx="5043470" cy="1161558"/>
      </dsp:txXfrm>
    </dsp:sp>
    <dsp:sp modelId="{C1DBE334-D1B0-4388-ACDC-7ACAF9A3E058}">
      <dsp:nvSpPr>
        <dsp:cNvPr id="0" name=""/>
        <dsp:cNvSpPr/>
      </dsp:nvSpPr>
      <dsp:spPr>
        <a:xfrm>
          <a:off x="0" y="1161841"/>
          <a:ext cx="504347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8F88DE1-1B48-43EB-806B-9298475406BD}">
      <dsp:nvSpPr>
        <dsp:cNvPr id="0" name=""/>
        <dsp:cNvSpPr/>
      </dsp:nvSpPr>
      <dsp:spPr>
        <a:xfrm>
          <a:off x="0" y="1161841"/>
          <a:ext cx="5043470" cy="94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2. Līmenis</a:t>
          </a:r>
          <a:endParaRPr lang="en-US" sz="1600" kern="1200" dirty="0">
            <a:solidFill>
              <a:schemeClr val="tx1"/>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lv-LV" sz="1600" kern="1200" dirty="0">
              <a:solidFill>
                <a:schemeClr val="accent4">
                  <a:lumMod val="75000"/>
                </a:schemeClr>
              </a:solidFill>
              <a:latin typeface="Arial" panose="020B0604020202020204" pitchFamily="34" charset="0"/>
              <a:cs typeface="Arial" panose="020B0604020202020204" pitchFamily="34" charset="0"/>
            </a:rPr>
            <a:t>valsts fondēto pensiju shēma</a:t>
          </a:r>
          <a:endParaRPr lang="en-US" sz="1600" kern="1200" dirty="0">
            <a:solidFill>
              <a:schemeClr val="accent4">
                <a:lumMod val="75000"/>
              </a:schemeClr>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6%</a:t>
          </a:r>
        </a:p>
      </dsp:txBody>
      <dsp:txXfrm>
        <a:off x="0" y="1161841"/>
        <a:ext cx="5043470" cy="943998"/>
      </dsp:txXfrm>
    </dsp:sp>
    <dsp:sp modelId="{C3D707A6-7621-44F7-BD2C-C1C19AAD4FB8}">
      <dsp:nvSpPr>
        <dsp:cNvPr id="0" name=""/>
        <dsp:cNvSpPr/>
      </dsp:nvSpPr>
      <dsp:spPr>
        <a:xfrm>
          <a:off x="0" y="2105839"/>
          <a:ext cx="504347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09EE618-162A-4BEA-B040-CD9AD9B6B66F}">
      <dsp:nvSpPr>
        <dsp:cNvPr id="0" name=""/>
        <dsp:cNvSpPr/>
      </dsp:nvSpPr>
      <dsp:spPr>
        <a:xfrm>
          <a:off x="0" y="2105839"/>
          <a:ext cx="5043470" cy="1161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3. Līmenis</a:t>
          </a:r>
          <a:endParaRPr lang="en-US" sz="1600" kern="1200" dirty="0">
            <a:solidFill>
              <a:schemeClr val="tx1"/>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lv-LV" sz="1600" kern="1200" dirty="0">
              <a:solidFill>
                <a:schemeClr val="accent4">
                  <a:lumMod val="75000"/>
                </a:schemeClr>
              </a:solidFill>
              <a:latin typeface="Arial" panose="020B0604020202020204" pitchFamily="34" charset="0"/>
              <a:cs typeface="Arial" panose="020B0604020202020204" pitchFamily="34" charset="0"/>
            </a:rPr>
            <a:t>privātā brīvprātīgā pensiju shēma</a:t>
          </a:r>
          <a:endParaRPr lang="en-US" sz="1600" kern="1200" dirty="0">
            <a:solidFill>
              <a:schemeClr val="accent4">
                <a:lumMod val="75000"/>
              </a:schemeClr>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Brīvprātīgās iemaksas</a:t>
          </a:r>
        </a:p>
      </dsp:txBody>
      <dsp:txXfrm>
        <a:off x="0" y="2105839"/>
        <a:ext cx="5043470" cy="1161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11E77-FA62-4CF9-AFE2-8C2D02B8CBC4}">
      <dsp:nvSpPr>
        <dsp:cNvPr id="0" name=""/>
        <dsp:cNvSpPr/>
      </dsp:nvSpPr>
      <dsp:spPr>
        <a:xfrm>
          <a:off x="0" y="0"/>
          <a:ext cx="6342547"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CA62E6B-D4B2-446D-889D-9BC672A0E3C6}">
      <dsp:nvSpPr>
        <dsp:cNvPr id="0" name=""/>
        <dsp:cNvSpPr/>
      </dsp:nvSpPr>
      <dsp:spPr>
        <a:xfrm>
          <a:off x="0" y="0"/>
          <a:ext cx="6342547" cy="108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Pensiju 2. līmeni varētu raksturot kā valsts piedāvāto iespēju pašam parūpēties par savām vecumdienām. Iesaistoties pensiju 2. līmenī, noteikta daļa samaksātā sociālā nodokļa tiek novirzīta izvēlētajam pensiju pārvaldniekam, kas rūpējas par jūsu kapitāla pieaugumu.</a:t>
          </a:r>
        </a:p>
      </dsp:txBody>
      <dsp:txXfrm>
        <a:off x="0" y="0"/>
        <a:ext cx="6342547" cy="1082651"/>
      </dsp:txXfrm>
    </dsp:sp>
    <dsp:sp modelId="{321014D8-7A1A-4AE8-AA6F-B9304CBB5D07}">
      <dsp:nvSpPr>
        <dsp:cNvPr id="0" name=""/>
        <dsp:cNvSpPr/>
      </dsp:nvSpPr>
      <dsp:spPr>
        <a:xfrm>
          <a:off x="0" y="1082651"/>
          <a:ext cx="6342547"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DD08A9C-CA52-4DA4-8173-05989AFDB02B}">
      <dsp:nvSpPr>
        <dsp:cNvPr id="0" name=""/>
        <dsp:cNvSpPr/>
      </dsp:nvSpPr>
      <dsp:spPr>
        <a:xfrm>
          <a:off x="0" y="1082651"/>
          <a:ext cx="6342547" cy="108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Kapitāla pieaugums veidojas, pārvaldniekam ieguldot tam novirzīto naudu vērtspapīros (akcijās, valsts obligācijās u.c.), kā arī banku depozītos.</a:t>
          </a:r>
          <a:endParaRPr lang="lv-LV" sz="1600" kern="1200" dirty="0">
            <a:solidFill>
              <a:schemeClr val="tx1"/>
            </a:solidFill>
            <a:latin typeface="Arial" panose="020B0604020202020204" pitchFamily="34" charset="0"/>
            <a:cs typeface="Arial" panose="020B0604020202020204" pitchFamily="34" charset="0"/>
          </a:endParaRPr>
        </a:p>
      </dsp:txBody>
      <dsp:txXfrm>
        <a:off x="0" y="1082651"/>
        <a:ext cx="6342547" cy="1082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11E77-FA62-4CF9-AFE2-8C2D02B8CBC4}">
      <dsp:nvSpPr>
        <dsp:cNvPr id="0" name=""/>
        <dsp:cNvSpPr/>
      </dsp:nvSpPr>
      <dsp:spPr>
        <a:xfrm>
          <a:off x="0" y="0"/>
          <a:ext cx="6342547"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CA62E6B-D4B2-446D-889D-9BC672A0E3C6}">
      <dsp:nvSpPr>
        <dsp:cNvPr id="0" name=""/>
        <dsp:cNvSpPr/>
      </dsp:nvSpPr>
      <dsp:spPr>
        <a:xfrm>
          <a:off x="0" y="0"/>
          <a:ext cx="6342547" cy="8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Personas, kas dzimušas pēc 1971. gada 1. jūlija, pensiju 2.līmenī VSAA reģistrē automātiski. Atliek tikai izvēlēties līdzekļu pārvaldītāju un ieguldījuma plānu.</a:t>
          </a:r>
        </a:p>
      </dsp:txBody>
      <dsp:txXfrm>
        <a:off x="0" y="0"/>
        <a:ext cx="6342547" cy="819869"/>
      </dsp:txXfrm>
    </dsp:sp>
    <dsp:sp modelId="{321014D8-7A1A-4AE8-AA6F-B9304CBB5D07}">
      <dsp:nvSpPr>
        <dsp:cNvPr id="0" name=""/>
        <dsp:cNvSpPr/>
      </dsp:nvSpPr>
      <dsp:spPr>
        <a:xfrm>
          <a:off x="0" y="819869"/>
          <a:ext cx="6342547"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DD08A9C-CA52-4DA4-8173-05989AFDB02B}">
      <dsp:nvSpPr>
        <dsp:cNvPr id="0" name=""/>
        <dsp:cNvSpPr/>
      </dsp:nvSpPr>
      <dsp:spPr>
        <a:xfrm>
          <a:off x="0" y="819869"/>
          <a:ext cx="6342547" cy="8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Personām, kas dzimušas laika posmā no 1951. gada 2. jūlija (ieskaitot) līdz 1971. gada 1. jūlijam (ieskaitot), ir iespēja brīvprātīgi pievienoties pensiju 2. līmenim.</a:t>
          </a:r>
        </a:p>
      </dsp:txBody>
      <dsp:txXfrm>
        <a:off x="0" y="819869"/>
        <a:ext cx="6342547" cy="819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11E77-FA62-4CF9-AFE2-8C2D02B8CBC4}">
      <dsp:nvSpPr>
        <dsp:cNvPr id="0" name=""/>
        <dsp:cNvSpPr/>
      </dsp:nvSpPr>
      <dsp:spPr>
        <a:xfrm>
          <a:off x="0" y="0"/>
          <a:ext cx="6342547"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CA62E6B-D4B2-446D-889D-9BC672A0E3C6}">
      <dsp:nvSpPr>
        <dsp:cNvPr id="0" name=""/>
        <dsp:cNvSpPr/>
      </dsp:nvSpPr>
      <dsp:spPr>
        <a:xfrm>
          <a:off x="0" y="0"/>
          <a:ext cx="6342547" cy="725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Katrs dalībnieks var mainīt līdzekļu pārvaldītāju vienu reizi gadā, bet ieguldījumu plānu viena pārvaldītāja ietvaros – divas reizes gadā. </a:t>
          </a:r>
        </a:p>
      </dsp:txBody>
      <dsp:txXfrm>
        <a:off x="0" y="0"/>
        <a:ext cx="6342547" cy="725214"/>
      </dsp:txXfrm>
    </dsp:sp>
    <dsp:sp modelId="{321014D8-7A1A-4AE8-AA6F-B9304CBB5D07}">
      <dsp:nvSpPr>
        <dsp:cNvPr id="0" name=""/>
        <dsp:cNvSpPr/>
      </dsp:nvSpPr>
      <dsp:spPr>
        <a:xfrm>
          <a:off x="0" y="725214"/>
          <a:ext cx="6342547"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DD08A9C-CA52-4DA4-8173-05989AFDB02B}">
      <dsp:nvSpPr>
        <dsp:cNvPr id="0" name=""/>
        <dsp:cNvSpPr/>
      </dsp:nvSpPr>
      <dsp:spPr>
        <a:xfrm>
          <a:off x="0" y="725214"/>
          <a:ext cx="6342547" cy="725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Svarīgi! Pēc lēmuma pieņemšanas par dalību pensiju 2. līmenī un pēc lēmuma reģistrēšanas VSAA, no tā nevar atteikties.</a:t>
          </a:r>
        </a:p>
      </dsp:txBody>
      <dsp:txXfrm>
        <a:off x="0" y="725214"/>
        <a:ext cx="6342547" cy="725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11E77-FA62-4CF9-AFE2-8C2D02B8CBC4}">
      <dsp:nvSpPr>
        <dsp:cNvPr id="0" name=""/>
        <dsp:cNvSpPr/>
      </dsp:nvSpPr>
      <dsp:spPr>
        <a:xfrm>
          <a:off x="0" y="0"/>
          <a:ext cx="590947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CA62E6B-D4B2-446D-889D-9BC672A0E3C6}">
      <dsp:nvSpPr>
        <dsp:cNvPr id="0" name=""/>
        <dsp:cNvSpPr/>
      </dsp:nvSpPr>
      <dsp:spPr>
        <a:xfrm>
          <a:off x="0" y="0"/>
          <a:ext cx="5909478" cy="523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Atalgojuma lielums</a:t>
          </a:r>
          <a:endParaRPr lang="lv-LV" sz="1600" kern="1200" dirty="0">
            <a:solidFill>
              <a:schemeClr val="tx1"/>
            </a:solidFill>
            <a:latin typeface="Arial" panose="020B0604020202020204" pitchFamily="34" charset="0"/>
            <a:cs typeface="Arial" panose="020B0604020202020204" pitchFamily="34" charset="0"/>
          </a:endParaRPr>
        </a:p>
      </dsp:txBody>
      <dsp:txXfrm>
        <a:off x="0" y="0"/>
        <a:ext cx="5909478" cy="523003"/>
      </dsp:txXfrm>
    </dsp:sp>
    <dsp:sp modelId="{260C41D7-5347-42CA-A799-C14488493F17}">
      <dsp:nvSpPr>
        <dsp:cNvPr id="0" name=""/>
        <dsp:cNvSpPr/>
      </dsp:nvSpPr>
      <dsp:spPr>
        <a:xfrm>
          <a:off x="0" y="523003"/>
          <a:ext cx="590947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3586D34-1397-4B28-9965-757E5D2AC951}">
      <dsp:nvSpPr>
        <dsp:cNvPr id="0" name=""/>
        <dsp:cNvSpPr/>
      </dsp:nvSpPr>
      <dsp:spPr>
        <a:xfrm>
          <a:off x="0" y="523003"/>
          <a:ext cx="5909478" cy="523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Iemaksu apjoms 2. līmenī</a:t>
          </a:r>
          <a:endParaRPr lang="lv-LV" sz="1600" kern="1200" dirty="0">
            <a:solidFill>
              <a:schemeClr val="tx1"/>
            </a:solidFill>
            <a:latin typeface="Arial" panose="020B0604020202020204" pitchFamily="34" charset="0"/>
            <a:cs typeface="Arial" panose="020B0604020202020204" pitchFamily="34" charset="0"/>
          </a:endParaRPr>
        </a:p>
      </dsp:txBody>
      <dsp:txXfrm>
        <a:off x="0" y="523003"/>
        <a:ext cx="5909478" cy="523003"/>
      </dsp:txXfrm>
    </dsp:sp>
    <dsp:sp modelId="{174E1BA9-55A4-4AEA-8CB3-2FABADFA4F40}">
      <dsp:nvSpPr>
        <dsp:cNvPr id="0" name=""/>
        <dsp:cNvSpPr/>
      </dsp:nvSpPr>
      <dsp:spPr>
        <a:xfrm>
          <a:off x="0" y="1046006"/>
          <a:ext cx="590947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947A617-7ACC-44D9-98E4-161A1267F662}">
      <dsp:nvSpPr>
        <dsp:cNvPr id="0" name=""/>
        <dsp:cNvSpPr/>
      </dsp:nvSpPr>
      <dsp:spPr>
        <a:xfrm>
          <a:off x="0" y="1046006"/>
          <a:ext cx="5909478" cy="523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Dalības laiks 2. līmeņa pensiju sistēmā</a:t>
          </a:r>
          <a:endParaRPr lang="lv-LV" sz="1600" kern="1200" dirty="0">
            <a:solidFill>
              <a:schemeClr val="tx1"/>
            </a:solidFill>
            <a:latin typeface="Arial" panose="020B0604020202020204" pitchFamily="34" charset="0"/>
            <a:cs typeface="Arial" panose="020B0604020202020204" pitchFamily="34" charset="0"/>
          </a:endParaRPr>
        </a:p>
      </dsp:txBody>
      <dsp:txXfrm>
        <a:off x="0" y="1046006"/>
        <a:ext cx="5909478" cy="523003"/>
      </dsp:txXfrm>
    </dsp:sp>
    <dsp:sp modelId="{FAF9649B-56D2-4EC2-A562-5B3EF3F8106E}">
      <dsp:nvSpPr>
        <dsp:cNvPr id="0" name=""/>
        <dsp:cNvSpPr/>
      </dsp:nvSpPr>
      <dsp:spPr>
        <a:xfrm>
          <a:off x="0" y="1569010"/>
          <a:ext cx="590947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51380A4-E239-4FCD-B417-56537A03107C}">
      <dsp:nvSpPr>
        <dsp:cNvPr id="0" name=""/>
        <dsp:cNvSpPr/>
      </dsp:nvSpPr>
      <dsp:spPr>
        <a:xfrm>
          <a:off x="0" y="1569010"/>
          <a:ext cx="5909478" cy="523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Peļņa, kas atkarīga no izvēlētā līdzekļu pārvaldītāja un ieguldījuma plāna</a:t>
          </a:r>
          <a:endParaRPr lang="lv-LV" sz="1600" kern="1200" dirty="0">
            <a:solidFill>
              <a:schemeClr val="tx1"/>
            </a:solidFill>
            <a:latin typeface="Arial" panose="020B0604020202020204" pitchFamily="34" charset="0"/>
            <a:cs typeface="Arial" panose="020B0604020202020204" pitchFamily="34" charset="0"/>
          </a:endParaRPr>
        </a:p>
      </dsp:txBody>
      <dsp:txXfrm>
        <a:off x="0" y="1569010"/>
        <a:ext cx="5909478" cy="5230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11E77-FA62-4CF9-AFE2-8C2D02B8CBC4}">
      <dsp:nvSpPr>
        <dsp:cNvPr id="0" name=""/>
        <dsp:cNvSpPr/>
      </dsp:nvSpPr>
      <dsp:spPr>
        <a:xfrm>
          <a:off x="0" y="0"/>
          <a:ext cx="6342547"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CA62E6B-D4B2-446D-889D-9BC672A0E3C6}">
      <dsp:nvSpPr>
        <dsp:cNvPr id="0" name=""/>
        <dsp:cNvSpPr/>
      </dsp:nvSpPr>
      <dsp:spPr>
        <a:xfrm>
          <a:off x="0" y="0"/>
          <a:ext cx="6342547" cy="86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Informācija par 2. pensiju līmeņa uzkrājumu pieejama portālā </a:t>
          </a:r>
          <a:r>
            <a:rPr lang="lv-LV" sz="1600" kern="1200" dirty="0">
              <a:latin typeface="Arial" panose="020B0604020202020204" pitchFamily="34" charset="0"/>
              <a:cs typeface="Arial" panose="020B0604020202020204" pitchFamily="34" charset="0"/>
              <a:hlinkClick xmlns:r="http://schemas.openxmlformats.org/officeDocument/2006/relationships" r:id="rId1"/>
            </a:rPr>
            <a:t>www.latvija.lv</a:t>
          </a:r>
          <a:r>
            <a:rPr lang="lv-LV" sz="1600" kern="1200" dirty="0">
              <a:latin typeface="Arial" panose="020B0604020202020204" pitchFamily="34" charset="0"/>
              <a:cs typeface="Arial" panose="020B0604020202020204" pitchFamily="34" charset="0"/>
            </a:rPr>
            <a:t>, ar nosaukumu «Valsts fondēto pensiju shēmas (pensiju 2.līmeņa) dalībnieka konta izraksts»</a:t>
          </a:r>
          <a:endParaRPr lang="lv-LV" sz="1600" kern="1200" dirty="0">
            <a:solidFill>
              <a:schemeClr val="tx1"/>
            </a:solidFill>
            <a:latin typeface="Arial" panose="020B0604020202020204" pitchFamily="34" charset="0"/>
            <a:cs typeface="Arial" panose="020B0604020202020204" pitchFamily="34" charset="0"/>
          </a:endParaRPr>
        </a:p>
      </dsp:txBody>
      <dsp:txXfrm>
        <a:off x="0" y="0"/>
        <a:ext cx="6342547" cy="865488"/>
      </dsp:txXfrm>
    </dsp:sp>
    <dsp:sp modelId="{F4B76C4D-CC24-4476-BB95-FB2E7F075115}">
      <dsp:nvSpPr>
        <dsp:cNvPr id="0" name=""/>
        <dsp:cNvSpPr/>
      </dsp:nvSpPr>
      <dsp:spPr>
        <a:xfrm>
          <a:off x="0" y="865488"/>
          <a:ext cx="6342547"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FA9597A-3CEB-4FAF-B3EF-BB3D3D04BF4F}">
      <dsp:nvSpPr>
        <dsp:cNvPr id="0" name=""/>
        <dsp:cNvSpPr/>
      </dsp:nvSpPr>
      <dsp:spPr>
        <a:xfrm>
          <a:off x="0" y="865488"/>
          <a:ext cx="6342547" cy="86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lv-LV" sz="1600" kern="1200" dirty="0" smtClean="0">
              <a:latin typeface="Arial" panose="020B0604020202020204" pitchFamily="34" charset="0"/>
              <a:cs typeface="Arial" panose="020B0604020202020204" pitchFamily="34" charset="0"/>
              <a:hlinkClick xmlns:r="http://schemas.openxmlformats.org/officeDocument/2006/relationships" r:id="rId2"/>
            </a:rPr>
            <a:t>https://latvija.lv/Epakalpojumi/EP222/Apraksts</a:t>
          </a:r>
          <a:endParaRPr lang="lv-LV" sz="1600" kern="1200" dirty="0" smtClean="0">
            <a:latin typeface="Arial" panose="020B0604020202020204" pitchFamily="34" charset="0"/>
            <a:cs typeface="Arial" panose="020B0604020202020204" pitchFamily="34" charset="0"/>
          </a:endParaRPr>
        </a:p>
        <a:p>
          <a:pPr lvl="0" algn="l" defTabSz="711200" rtl="0">
            <a:lnSpc>
              <a:spcPct val="90000"/>
            </a:lnSpc>
            <a:spcBef>
              <a:spcPct val="0"/>
            </a:spcBef>
            <a:spcAft>
              <a:spcPct val="35000"/>
            </a:spcAft>
          </a:pPr>
          <a:endParaRPr lang="lv-LV" sz="1600" kern="1200" dirty="0">
            <a:solidFill>
              <a:schemeClr val="tx1"/>
            </a:solidFill>
            <a:latin typeface="Arial" panose="020B0604020202020204" pitchFamily="34" charset="0"/>
            <a:cs typeface="Arial" panose="020B0604020202020204" pitchFamily="34" charset="0"/>
          </a:endParaRPr>
        </a:p>
      </dsp:txBody>
      <dsp:txXfrm>
        <a:off x="0" y="865488"/>
        <a:ext cx="6342547" cy="8654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11E77-FA62-4CF9-AFE2-8C2D02B8CBC4}">
      <dsp:nvSpPr>
        <dsp:cNvPr id="0" name=""/>
        <dsp:cNvSpPr/>
      </dsp:nvSpPr>
      <dsp:spPr>
        <a:xfrm>
          <a:off x="0" y="413"/>
          <a:ext cx="6241311"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CA62E6B-D4B2-446D-889D-9BC672A0E3C6}">
      <dsp:nvSpPr>
        <dsp:cNvPr id="0" name=""/>
        <dsp:cNvSpPr/>
      </dsp:nvSpPr>
      <dsp:spPr>
        <a:xfrm>
          <a:off x="0" y="413"/>
          <a:ext cx="6241311" cy="677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lv-LV" sz="1800" kern="1200" dirty="0">
              <a:latin typeface="Arial" panose="020B0604020202020204" pitchFamily="34" charset="0"/>
              <a:cs typeface="Arial" panose="020B0604020202020204" pitchFamily="34" charset="0"/>
            </a:rPr>
            <a:t>2. pensiju līmenī iesaistīti vairāk nekā 1,29 miljoni dalībnieku.</a:t>
          </a:r>
          <a:endParaRPr lang="lv-LV" sz="1800" kern="1200" dirty="0">
            <a:solidFill>
              <a:schemeClr val="tx1"/>
            </a:solidFill>
            <a:latin typeface="Arial" panose="020B0604020202020204" pitchFamily="34" charset="0"/>
            <a:cs typeface="Arial" panose="020B0604020202020204" pitchFamily="34" charset="0"/>
          </a:endParaRPr>
        </a:p>
      </dsp:txBody>
      <dsp:txXfrm>
        <a:off x="0" y="413"/>
        <a:ext cx="6241311" cy="677622"/>
      </dsp:txXfrm>
    </dsp:sp>
    <dsp:sp modelId="{321014D8-7A1A-4AE8-AA6F-B9304CBB5D07}">
      <dsp:nvSpPr>
        <dsp:cNvPr id="0" name=""/>
        <dsp:cNvSpPr/>
      </dsp:nvSpPr>
      <dsp:spPr>
        <a:xfrm>
          <a:off x="0" y="678036"/>
          <a:ext cx="6241311"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DD08A9C-CA52-4DA4-8173-05989AFDB02B}">
      <dsp:nvSpPr>
        <dsp:cNvPr id="0" name=""/>
        <dsp:cNvSpPr/>
      </dsp:nvSpPr>
      <dsp:spPr>
        <a:xfrm>
          <a:off x="0" y="678036"/>
          <a:ext cx="6241311" cy="677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lv-LV" sz="1800" kern="1200" dirty="0">
              <a:latin typeface="Arial" panose="020B0604020202020204" pitchFamily="34" charset="0"/>
              <a:cs typeface="Arial" panose="020B0604020202020204" pitchFamily="34" charset="0"/>
            </a:rPr>
            <a:t>Kopējo aktīvu vērtība 2.pensiju līmenī pārsniegusi                   </a:t>
          </a:r>
          <a:r>
            <a:rPr lang="lv-LV" sz="1800" kern="1200" dirty="0" smtClean="0">
              <a:latin typeface="Arial" panose="020B0604020202020204" pitchFamily="34" charset="0"/>
              <a:cs typeface="Arial" panose="020B0604020202020204" pitchFamily="34" charset="0"/>
            </a:rPr>
            <a:t>5 </a:t>
          </a:r>
          <a:r>
            <a:rPr lang="lv-LV" sz="1800" kern="1200" dirty="0">
              <a:latin typeface="Arial" panose="020B0604020202020204" pitchFamily="34" charset="0"/>
              <a:cs typeface="Arial" panose="020B0604020202020204" pitchFamily="34" charset="0"/>
            </a:rPr>
            <a:t>miljardu EUR robežu.</a:t>
          </a:r>
          <a:endParaRPr lang="lv-LV" sz="1800" kern="1200" dirty="0">
            <a:solidFill>
              <a:schemeClr val="tx1"/>
            </a:solidFill>
            <a:latin typeface="Arial" panose="020B0604020202020204" pitchFamily="34" charset="0"/>
            <a:cs typeface="Arial" panose="020B0604020202020204" pitchFamily="34" charset="0"/>
          </a:endParaRPr>
        </a:p>
      </dsp:txBody>
      <dsp:txXfrm>
        <a:off x="0" y="678036"/>
        <a:ext cx="6241311" cy="677622"/>
      </dsp:txXfrm>
    </dsp:sp>
    <dsp:sp modelId="{E0AE3542-9C4C-4447-A2ED-6514672D04C5}">
      <dsp:nvSpPr>
        <dsp:cNvPr id="0" name=""/>
        <dsp:cNvSpPr/>
      </dsp:nvSpPr>
      <dsp:spPr>
        <a:xfrm>
          <a:off x="0" y="1355658"/>
          <a:ext cx="6241311"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E6B0ED9-F1C8-4B3A-8C81-E21C87045B70}">
      <dsp:nvSpPr>
        <dsp:cNvPr id="0" name=""/>
        <dsp:cNvSpPr/>
      </dsp:nvSpPr>
      <dsp:spPr>
        <a:xfrm>
          <a:off x="0" y="1355658"/>
          <a:ext cx="6241311" cy="677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lv-LV" sz="1800" kern="1200" dirty="0">
              <a:latin typeface="Arial" panose="020B0604020202020204" pitchFamily="34" charset="0"/>
              <a:cs typeface="Arial" panose="020B0604020202020204" pitchFamily="34" charset="0"/>
            </a:rPr>
            <a:t>Pārvaldīšanas pakalpojumus piedāvā </a:t>
          </a:r>
          <a:r>
            <a:rPr lang="lv-LV" sz="1800" kern="1200" dirty="0" smtClean="0">
              <a:latin typeface="Arial" panose="020B0604020202020204" pitchFamily="34" charset="0"/>
              <a:cs typeface="Arial" panose="020B0604020202020204" pitchFamily="34" charset="0"/>
            </a:rPr>
            <a:t>7 </a:t>
          </a:r>
          <a:r>
            <a:rPr lang="lv-LV" sz="1800" kern="1200" dirty="0">
              <a:latin typeface="Arial" panose="020B0604020202020204" pitchFamily="34" charset="0"/>
              <a:cs typeface="Arial" panose="020B0604020202020204" pitchFamily="34" charset="0"/>
            </a:rPr>
            <a:t>ieguldījuma pārvaldes sabiedrības.</a:t>
          </a:r>
          <a:endParaRPr lang="lv-LV" sz="1800" kern="1200" dirty="0">
            <a:solidFill>
              <a:schemeClr val="tx1"/>
            </a:solidFill>
            <a:latin typeface="Arial" panose="020B0604020202020204" pitchFamily="34" charset="0"/>
            <a:cs typeface="Arial" panose="020B0604020202020204" pitchFamily="34" charset="0"/>
          </a:endParaRPr>
        </a:p>
      </dsp:txBody>
      <dsp:txXfrm>
        <a:off x="0" y="1355658"/>
        <a:ext cx="6241311" cy="677622"/>
      </dsp:txXfrm>
    </dsp:sp>
    <dsp:sp modelId="{D19455CF-C130-4FF5-A315-BCD35D92C89B}">
      <dsp:nvSpPr>
        <dsp:cNvPr id="0" name=""/>
        <dsp:cNvSpPr/>
      </dsp:nvSpPr>
      <dsp:spPr>
        <a:xfrm>
          <a:off x="0" y="2033281"/>
          <a:ext cx="6241311"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838E7AA-C2A5-4F79-8C36-AD489B52F208}">
      <dsp:nvSpPr>
        <dsp:cNvPr id="0" name=""/>
        <dsp:cNvSpPr/>
      </dsp:nvSpPr>
      <dsp:spPr>
        <a:xfrm>
          <a:off x="0" y="2033281"/>
          <a:ext cx="6241311" cy="677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lv-LV" sz="1800" kern="1200" dirty="0">
              <a:latin typeface="Arial" panose="020B0604020202020204" pitchFamily="34" charset="0"/>
              <a:cs typeface="Arial" panose="020B0604020202020204" pitchFamily="34" charset="0"/>
            </a:rPr>
            <a:t>Kopā pieejami </a:t>
          </a:r>
          <a:r>
            <a:rPr lang="lv-LV" sz="1800" kern="1200" dirty="0" smtClean="0">
              <a:latin typeface="Arial" panose="020B0604020202020204" pitchFamily="34" charset="0"/>
              <a:cs typeface="Arial" panose="020B0604020202020204" pitchFamily="34" charset="0"/>
            </a:rPr>
            <a:t>29 </a:t>
          </a:r>
          <a:r>
            <a:rPr lang="lv-LV" sz="1800" kern="1200" dirty="0">
              <a:latin typeface="Arial" panose="020B0604020202020204" pitchFamily="34" charset="0"/>
              <a:cs typeface="Arial" panose="020B0604020202020204" pitchFamily="34" charset="0"/>
            </a:rPr>
            <a:t>ieguldījumu plāni.</a:t>
          </a:r>
          <a:endParaRPr lang="lv-LV" sz="1800" kern="1200" dirty="0">
            <a:solidFill>
              <a:schemeClr val="tx1"/>
            </a:solidFill>
            <a:latin typeface="Arial" panose="020B0604020202020204" pitchFamily="34" charset="0"/>
            <a:cs typeface="Arial" panose="020B0604020202020204" pitchFamily="34" charset="0"/>
          </a:endParaRPr>
        </a:p>
      </dsp:txBody>
      <dsp:txXfrm>
        <a:off x="0" y="2033281"/>
        <a:ext cx="6241311" cy="677622"/>
      </dsp:txXfrm>
    </dsp:sp>
    <dsp:sp modelId="{23B079C2-735E-4898-956F-43603D888B16}">
      <dsp:nvSpPr>
        <dsp:cNvPr id="0" name=""/>
        <dsp:cNvSpPr/>
      </dsp:nvSpPr>
      <dsp:spPr>
        <a:xfrm>
          <a:off x="0" y="2710903"/>
          <a:ext cx="6241311"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5976863-7B2F-48C5-BE33-932ADAC34573}">
      <dsp:nvSpPr>
        <dsp:cNvPr id="0" name=""/>
        <dsp:cNvSpPr/>
      </dsp:nvSpPr>
      <dsp:spPr>
        <a:xfrm>
          <a:off x="0" y="2710903"/>
          <a:ext cx="6241311" cy="677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lv-LV" sz="1800" kern="1200" dirty="0">
              <a:latin typeface="Arial" panose="020B0604020202020204" pitchFamily="34" charset="0"/>
              <a:cs typeface="Arial" panose="020B0604020202020204" pitchFamily="34" charset="0"/>
            </a:rPr>
            <a:t>Ieguldījumu plāni atšķiras pēc ieguldījumu stratēģijas un komisijas maksas.</a:t>
          </a:r>
          <a:endParaRPr lang="lv-LV" sz="1800" kern="1200" dirty="0">
            <a:solidFill>
              <a:schemeClr val="tx1"/>
            </a:solidFill>
            <a:latin typeface="Arial" panose="020B0604020202020204" pitchFamily="34" charset="0"/>
            <a:cs typeface="Arial" panose="020B0604020202020204" pitchFamily="34" charset="0"/>
          </a:endParaRPr>
        </a:p>
      </dsp:txBody>
      <dsp:txXfrm>
        <a:off x="0" y="2710903"/>
        <a:ext cx="6241311" cy="6776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11E77-FA62-4CF9-AFE2-8C2D02B8CBC4}">
      <dsp:nvSpPr>
        <dsp:cNvPr id="0" name=""/>
        <dsp:cNvSpPr/>
      </dsp:nvSpPr>
      <dsp:spPr>
        <a:xfrm>
          <a:off x="0" y="1022"/>
          <a:ext cx="773566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CA62E6B-D4B2-446D-889D-9BC672A0E3C6}">
      <dsp:nvSpPr>
        <dsp:cNvPr id="0" name=""/>
        <dsp:cNvSpPr/>
      </dsp:nvSpPr>
      <dsp:spPr>
        <a:xfrm>
          <a:off x="0" y="0"/>
          <a:ext cx="7735668" cy="140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Informācija par Tavu šī brīža pensijas </a:t>
          </a:r>
          <a:r>
            <a:rPr lang="lv-LV" sz="1600" b="1" kern="1200" dirty="0">
              <a:solidFill>
                <a:schemeClr val="tx1"/>
              </a:solidFill>
              <a:latin typeface="Arial" panose="020B0604020202020204" pitchFamily="34" charset="0"/>
              <a:cs typeface="Arial" panose="020B0604020202020204" pitchFamily="34" charset="0"/>
            </a:rPr>
            <a:t>1. līmeņa </a:t>
          </a:r>
          <a:r>
            <a:rPr lang="lv-LV" sz="1600" kern="1200" dirty="0">
              <a:solidFill>
                <a:schemeClr val="tx1"/>
              </a:solidFill>
              <a:latin typeface="Arial" panose="020B0604020202020204" pitchFamily="34" charset="0"/>
              <a:cs typeface="Arial" panose="020B0604020202020204" pitchFamily="34" charset="0"/>
            </a:rPr>
            <a:t>kapitālu pieejama www.latvija.lv atskaitē “</a:t>
          </a:r>
          <a:r>
            <a:rPr lang="lv-LV" sz="16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
            </a:rPr>
            <a:t>Informācija par prognozējamo vecuma pensijas apmēru</a:t>
          </a:r>
          <a:r>
            <a:rPr lang="lv-LV" sz="1600" kern="1200" dirty="0">
              <a:solidFill>
                <a:schemeClr val="tx1"/>
              </a:solidFill>
              <a:latin typeface="Arial" panose="020B0604020202020204" pitchFamily="34" charset="0"/>
              <a:cs typeface="Arial" panose="020B0604020202020204" pitchFamily="34" charset="0"/>
            </a:rPr>
            <a:t>” zem “Pensijas kapitāls” -“Kopā”. Šim kapitālam jāpieskaita klāt pensijas 1. līmeņa kapitāls par darba stāžu līdz 1996. gadam, kas pieejams “</a:t>
          </a:r>
          <a:r>
            <a:rPr lang="lv-LV" sz="16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
            </a:rPr>
            <a:t>Informācija par prognozējamo vecuma pensijas apmēru</a:t>
          </a:r>
          <a:r>
            <a:rPr lang="lv-LV" sz="1600" kern="1200" dirty="0">
              <a:solidFill>
                <a:schemeClr val="tx1"/>
              </a:solidFill>
              <a:latin typeface="Arial" panose="020B0604020202020204" pitchFamily="34" charset="0"/>
              <a:cs typeface="Arial" panose="020B0604020202020204" pitchFamily="34" charset="0"/>
            </a:rPr>
            <a:t>” zem “Pensijas sākuma kapitāls” – “Sākuma kapitāls”.</a:t>
          </a:r>
        </a:p>
      </dsp:txBody>
      <dsp:txXfrm>
        <a:off x="0" y="0"/>
        <a:ext cx="7735668" cy="1406925"/>
      </dsp:txXfrm>
    </dsp:sp>
    <dsp:sp modelId="{321014D8-7A1A-4AE8-AA6F-B9304CBB5D07}">
      <dsp:nvSpPr>
        <dsp:cNvPr id="0" name=""/>
        <dsp:cNvSpPr/>
      </dsp:nvSpPr>
      <dsp:spPr>
        <a:xfrm>
          <a:off x="0" y="1407948"/>
          <a:ext cx="773566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DD08A9C-CA52-4DA4-8173-05989AFDB02B}">
      <dsp:nvSpPr>
        <dsp:cNvPr id="0" name=""/>
        <dsp:cNvSpPr/>
      </dsp:nvSpPr>
      <dsp:spPr>
        <a:xfrm>
          <a:off x="0" y="1407948"/>
          <a:ext cx="7735668" cy="95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Informācija par Tavu šī brīža pensijas </a:t>
          </a:r>
          <a:r>
            <a:rPr lang="lv-LV" sz="1600" b="1" kern="1200" dirty="0">
              <a:solidFill>
                <a:schemeClr val="tx1"/>
              </a:solidFill>
              <a:latin typeface="Arial" panose="020B0604020202020204" pitchFamily="34" charset="0"/>
              <a:cs typeface="Arial" panose="020B0604020202020204" pitchFamily="34" charset="0"/>
            </a:rPr>
            <a:t>2. līmeņa </a:t>
          </a:r>
          <a:r>
            <a:rPr lang="lv-LV" sz="1600" kern="1200" dirty="0">
              <a:solidFill>
                <a:schemeClr val="tx1"/>
              </a:solidFill>
              <a:latin typeface="Arial" panose="020B0604020202020204" pitchFamily="34" charset="0"/>
              <a:cs typeface="Arial" panose="020B0604020202020204" pitchFamily="34" charset="0"/>
            </a:rPr>
            <a:t>kapitālu pieejama www.latvija.lv atskaitē “</a:t>
          </a:r>
          <a:r>
            <a:rPr lang="lv-LV" sz="16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2"/>
            </a:rPr>
            <a:t>Valsts fondēto pensiju shēmas (pensiju 2.līmeņa) dalībnieka konta izraksts</a:t>
          </a:r>
          <a:r>
            <a:rPr lang="lv-LV" sz="1600" kern="1200" dirty="0">
              <a:solidFill>
                <a:schemeClr val="tx1"/>
              </a:solidFill>
              <a:latin typeface="Arial" panose="020B0604020202020204" pitchFamily="34" charset="0"/>
              <a:cs typeface="Arial" panose="020B0604020202020204" pitchFamily="34" charset="0"/>
            </a:rPr>
            <a:t>” zem “Fondētās pensijas kapitāls perioda beigās” – “Uzkrātais kapitāls”.  </a:t>
          </a:r>
        </a:p>
      </dsp:txBody>
      <dsp:txXfrm>
        <a:off x="0" y="1407948"/>
        <a:ext cx="7735668" cy="950617"/>
      </dsp:txXfrm>
    </dsp:sp>
    <dsp:sp modelId="{E0AE3542-9C4C-4447-A2ED-6514672D04C5}">
      <dsp:nvSpPr>
        <dsp:cNvPr id="0" name=""/>
        <dsp:cNvSpPr/>
      </dsp:nvSpPr>
      <dsp:spPr>
        <a:xfrm>
          <a:off x="0" y="2358565"/>
          <a:ext cx="773566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E6B0ED9-F1C8-4B3A-8C81-E21C87045B70}">
      <dsp:nvSpPr>
        <dsp:cNvPr id="0" name=""/>
        <dsp:cNvSpPr/>
      </dsp:nvSpPr>
      <dsp:spPr>
        <a:xfrm>
          <a:off x="0" y="2358565"/>
          <a:ext cx="7735668" cy="140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solidFill>
                <a:schemeClr val="tx1"/>
              </a:solidFill>
              <a:latin typeface="Arial" panose="020B0604020202020204" pitchFamily="34" charset="0"/>
              <a:cs typeface="Arial" panose="020B0604020202020204" pitchFamily="34" charset="0"/>
            </a:rPr>
            <a:t>Informācijai par Tavu šī brīža pensijas</a:t>
          </a:r>
          <a:r>
            <a:rPr lang="lv-LV" sz="1600" b="1" kern="1200" dirty="0">
              <a:solidFill>
                <a:schemeClr val="tx1"/>
              </a:solidFill>
              <a:latin typeface="Arial" panose="020B0604020202020204" pitchFamily="34" charset="0"/>
              <a:cs typeface="Arial" panose="020B0604020202020204" pitchFamily="34" charset="0"/>
            </a:rPr>
            <a:t> 3. līmeņa </a:t>
          </a:r>
          <a:r>
            <a:rPr lang="lv-LV" sz="1600" kern="1200" dirty="0">
              <a:solidFill>
                <a:schemeClr val="tx1"/>
              </a:solidFill>
              <a:latin typeface="Arial" panose="020B0604020202020204" pitchFamily="34" charset="0"/>
              <a:cs typeface="Arial" panose="020B0604020202020204" pitchFamily="34" charset="0"/>
            </a:rPr>
            <a:t>kapitālu, sazinieties ar savu komercbanku, vai aplūkojiet pensijas 3. līmeņa kapitālu savā interneta bankā, ja Jūsu komercbanka nodrošina šādu informāciju.</a:t>
          </a:r>
        </a:p>
      </dsp:txBody>
      <dsp:txXfrm>
        <a:off x="0" y="2358565"/>
        <a:ext cx="7735668" cy="14069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11E77-FA62-4CF9-AFE2-8C2D02B8CBC4}">
      <dsp:nvSpPr>
        <dsp:cNvPr id="0" name=""/>
        <dsp:cNvSpPr/>
      </dsp:nvSpPr>
      <dsp:spPr>
        <a:xfrm>
          <a:off x="0" y="471"/>
          <a:ext cx="8606972"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CA62E6B-D4B2-446D-889D-9BC672A0E3C6}">
      <dsp:nvSpPr>
        <dsp:cNvPr id="0" name=""/>
        <dsp:cNvSpPr/>
      </dsp:nvSpPr>
      <dsp:spPr>
        <a:xfrm>
          <a:off x="0" y="0"/>
          <a:ext cx="8606972" cy="5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Iespēja mainīt izvēlēto līdzekļu pārvaldītāju reizi kalendārajā gadā un ieguldījumu plānu viena pārvaldītāja ietvaros 2 reizes gadā;</a:t>
          </a:r>
          <a:endParaRPr lang="lv-LV" sz="1600" kern="1200" dirty="0">
            <a:solidFill>
              <a:schemeClr val="tx1"/>
            </a:solidFill>
            <a:latin typeface="Arial" panose="020B0604020202020204" pitchFamily="34" charset="0"/>
            <a:cs typeface="Arial" panose="020B0604020202020204" pitchFamily="34" charset="0"/>
          </a:endParaRPr>
        </a:p>
      </dsp:txBody>
      <dsp:txXfrm>
        <a:off x="0" y="0"/>
        <a:ext cx="8606972" cy="551794"/>
      </dsp:txXfrm>
    </dsp:sp>
    <dsp:sp modelId="{321014D8-7A1A-4AE8-AA6F-B9304CBB5D07}">
      <dsp:nvSpPr>
        <dsp:cNvPr id="0" name=""/>
        <dsp:cNvSpPr/>
      </dsp:nvSpPr>
      <dsp:spPr>
        <a:xfrm>
          <a:off x="0" y="552266"/>
          <a:ext cx="8606972"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DD08A9C-CA52-4DA4-8173-05989AFDB02B}">
      <dsp:nvSpPr>
        <dsp:cNvPr id="0" name=""/>
        <dsp:cNvSpPr/>
      </dsp:nvSpPr>
      <dsp:spPr>
        <a:xfrm>
          <a:off x="0" y="552266"/>
          <a:ext cx="8606972" cy="5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Iespēja pašam sekot līdzi sava izvēlētā pensiju plāna darbības rezultātiem </a:t>
          </a:r>
          <a:r>
            <a:rPr lang="lv-LV" sz="1600" kern="1200" dirty="0">
              <a:latin typeface="Arial" panose="020B0604020202020204" pitchFamily="34" charset="0"/>
              <a:cs typeface="Arial" panose="020B0604020202020204" pitchFamily="34" charset="0"/>
              <a:hlinkClick xmlns:r="http://schemas.openxmlformats.org/officeDocument/2006/relationships" r:id="rId1"/>
            </a:rPr>
            <a:t>www.manapensija.lv</a:t>
          </a:r>
          <a:r>
            <a:rPr lang="lv-LV" sz="1600" kern="1200" dirty="0">
              <a:latin typeface="Arial" panose="020B0604020202020204" pitchFamily="34" charset="0"/>
              <a:cs typeface="Arial" panose="020B0604020202020204" pitchFamily="34" charset="0"/>
            </a:rPr>
            <a:t>  un uzkrājumu apjomam </a:t>
          </a:r>
          <a:r>
            <a:rPr lang="lv-LV" sz="1600" kern="1200" dirty="0">
              <a:latin typeface="Arial" panose="020B0604020202020204" pitchFamily="34" charset="0"/>
              <a:cs typeface="Arial" panose="020B0604020202020204" pitchFamily="34" charset="0"/>
              <a:hlinkClick xmlns:r="http://schemas.openxmlformats.org/officeDocument/2006/relationships" r:id="rId2"/>
            </a:rPr>
            <a:t>www.latvija.lv</a:t>
          </a:r>
          <a:r>
            <a:rPr lang="lv-LV" sz="1600" kern="1200" dirty="0">
              <a:latin typeface="Arial" panose="020B0604020202020204" pitchFamily="34" charset="0"/>
              <a:cs typeface="Arial" panose="020B0604020202020204" pitchFamily="34" charset="0"/>
            </a:rPr>
            <a:t>;</a:t>
          </a:r>
          <a:endParaRPr lang="lv-LV" sz="1600" kern="1200" dirty="0">
            <a:solidFill>
              <a:schemeClr val="tx1"/>
            </a:solidFill>
            <a:latin typeface="Arial" panose="020B0604020202020204" pitchFamily="34" charset="0"/>
            <a:cs typeface="Arial" panose="020B0604020202020204" pitchFamily="34" charset="0"/>
          </a:endParaRPr>
        </a:p>
      </dsp:txBody>
      <dsp:txXfrm>
        <a:off x="0" y="552266"/>
        <a:ext cx="8606972" cy="551794"/>
      </dsp:txXfrm>
    </dsp:sp>
    <dsp:sp modelId="{E0AE3542-9C4C-4447-A2ED-6514672D04C5}">
      <dsp:nvSpPr>
        <dsp:cNvPr id="0" name=""/>
        <dsp:cNvSpPr/>
      </dsp:nvSpPr>
      <dsp:spPr>
        <a:xfrm>
          <a:off x="0" y="1104060"/>
          <a:ext cx="8606972"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E6B0ED9-F1C8-4B3A-8C81-E21C87045B70}">
      <dsp:nvSpPr>
        <dsp:cNvPr id="0" name=""/>
        <dsp:cNvSpPr/>
      </dsp:nvSpPr>
      <dsp:spPr>
        <a:xfrm>
          <a:off x="0" y="1104060"/>
          <a:ext cx="8606972" cy="5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Nauda tiek uzkrāta tieši jūsu pensijai;</a:t>
          </a:r>
          <a:endParaRPr lang="lv-LV" sz="1600" kern="1200" dirty="0">
            <a:solidFill>
              <a:schemeClr val="tx1"/>
            </a:solidFill>
            <a:latin typeface="Arial" panose="020B0604020202020204" pitchFamily="34" charset="0"/>
            <a:cs typeface="Arial" panose="020B0604020202020204" pitchFamily="34" charset="0"/>
          </a:endParaRPr>
        </a:p>
      </dsp:txBody>
      <dsp:txXfrm>
        <a:off x="0" y="1104060"/>
        <a:ext cx="8606972" cy="551794"/>
      </dsp:txXfrm>
    </dsp:sp>
    <dsp:sp modelId="{0083324B-A20D-49EA-A9A9-BEF3D762CEDA}">
      <dsp:nvSpPr>
        <dsp:cNvPr id="0" name=""/>
        <dsp:cNvSpPr/>
      </dsp:nvSpPr>
      <dsp:spPr>
        <a:xfrm>
          <a:off x="0" y="1655855"/>
          <a:ext cx="8606972"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79A30AA-AC48-4C9F-AB24-D908069A816D}">
      <dsp:nvSpPr>
        <dsp:cNvPr id="0" name=""/>
        <dsp:cNvSpPr/>
      </dsp:nvSpPr>
      <dsp:spPr>
        <a:xfrm>
          <a:off x="0" y="1655855"/>
          <a:ext cx="8606972" cy="5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Iespēja izvēlēties sev vispiemērotāko līdzekļu pārvaldītāju un ieguldījumu plānu;</a:t>
          </a:r>
          <a:endParaRPr lang="lv-LV" sz="1600" kern="1200" dirty="0">
            <a:solidFill>
              <a:schemeClr val="tx1"/>
            </a:solidFill>
            <a:latin typeface="Arial" panose="020B0604020202020204" pitchFamily="34" charset="0"/>
            <a:cs typeface="Arial" panose="020B0604020202020204" pitchFamily="34" charset="0"/>
          </a:endParaRPr>
        </a:p>
      </dsp:txBody>
      <dsp:txXfrm>
        <a:off x="0" y="1655855"/>
        <a:ext cx="8606972" cy="551794"/>
      </dsp:txXfrm>
    </dsp:sp>
    <dsp:sp modelId="{25384E2A-DC85-440C-9D36-6169E0147A15}">
      <dsp:nvSpPr>
        <dsp:cNvPr id="0" name=""/>
        <dsp:cNvSpPr/>
      </dsp:nvSpPr>
      <dsp:spPr>
        <a:xfrm>
          <a:off x="0" y="2207649"/>
          <a:ext cx="8606972"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419B139-F80A-499D-8568-2B18365B8CAF}">
      <dsp:nvSpPr>
        <dsp:cNvPr id="0" name=""/>
        <dsp:cNvSpPr/>
      </dsp:nvSpPr>
      <dsp:spPr>
        <a:xfrm>
          <a:off x="0" y="2207649"/>
          <a:ext cx="8606972" cy="5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Nav nekādu papildu izdevumu;</a:t>
          </a:r>
          <a:endParaRPr lang="lv-LV" sz="1600" kern="1200" dirty="0">
            <a:solidFill>
              <a:schemeClr val="tx1"/>
            </a:solidFill>
            <a:latin typeface="Arial" panose="020B0604020202020204" pitchFamily="34" charset="0"/>
            <a:cs typeface="Arial" panose="020B0604020202020204" pitchFamily="34" charset="0"/>
          </a:endParaRPr>
        </a:p>
      </dsp:txBody>
      <dsp:txXfrm>
        <a:off x="0" y="2207649"/>
        <a:ext cx="8606972" cy="551794"/>
      </dsp:txXfrm>
    </dsp:sp>
    <dsp:sp modelId="{FF1FB592-B26B-469C-BC79-5CE06B7E6D71}">
      <dsp:nvSpPr>
        <dsp:cNvPr id="0" name=""/>
        <dsp:cNvSpPr/>
      </dsp:nvSpPr>
      <dsp:spPr>
        <a:xfrm>
          <a:off x="0" y="2759444"/>
          <a:ext cx="8606972"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9B2C921-3D7E-43BE-9D85-EDCB6535EA00}">
      <dsp:nvSpPr>
        <dsp:cNvPr id="0" name=""/>
        <dsp:cNvSpPr/>
      </dsp:nvSpPr>
      <dsp:spPr>
        <a:xfrm>
          <a:off x="0" y="2759444"/>
          <a:ext cx="8606972" cy="5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Līdzekļi tiek ieguldīti finanšu un kapitāla tirgū, tādējādi nodrošinot lielāku pensiju vecumdienās;</a:t>
          </a:r>
          <a:endParaRPr lang="lv-LV" sz="1600" kern="1200" dirty="0">
            <a:solidFill>
              <a:schemeClr val="tx1"/>
            </a:solidFill>
            <a:latin typeface="Arial" panose="020B0604020202020204" pitchFamily="34" charset="0"/>
            <a:cs typeface="Arial" panose="020B0604020202020204" pitchFamily="34" charset="0"/>
          </a:endParaRPr>
        </a:p>
      </dsp:txBody>
      <dsp:txXfrm>
        <a:off x="0" y="2759444"/>
        <a:ext cx="8606972" cy="551794"/>
      </dsp:txXfrm>
    </dsp:sp>
    <dsp:sp modelId="{11E4A966-7ACA-42E6-A07B-01D685E0857E}">
      <dsp:nvSpPr>
        <dsp:cNvPr id="0" name=""/>
        <dsp:cNvSpPr/>
      </dsp:nvSpPr>
      <dsp:spPr>
        <a:xfrm>
          <a:off x="0" y="3311238"/>
          <a:ext cx="8606972"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0D02FE2-18AD-4219-A76A-A8FF5739A9F5}">
      <dsp:nvSpPr>
        <dsp:cNvPr id="0" name=""/>
        <dsp:cNvSpPr/>
      </dsp:nvSpPr>
      <dsp:spPr>
        <a:xfrm>
          <a:off x="0" y="3311238"/>
          <a:ext cx="8606972" cy="5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kern="1200" dirty="0">
              <a:latin typeface="Arial" panose="020B0604020202020204" pitchFamily="34" charset="0"/>
              <a:cs typeface="Arial" panose="020B0604020202020204" pitchFamily="34" charset="0"/>
            </a:rPr>
            <a:t>Pastāv stingra valsts uzraudzība, tādēļ nav jāuztraucas par līdzekļu drošību</a:t>
          </a:r>
          <a:endParaRPr lang="lv-LV" sz="1600" kern="1200" dirty="0">
            <a:solidFill>
              <a:schemeClr val="tx1"/>
            </a:solidFill>
            <a:latin typeface="Arial" panose="020B0604020202020204" pitchFamily="34" charset="0"/>
            <a:cs typeface="Arial" panose="020B0604020202020204" pitchFamily="34" charset="0"/>
          </a:endParaRPr>
        </a:p>
      </dsp:txBody>
      <dsp:txXfrm>
        <a:off x="0" y="3311238"/>
        <a:ext cx="8606972" cy="5517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41064"/>
          </a:xfrm>
          <a:prstGeom prst="rect">
            <a:avLst/>
          </a:prstGeom>
        </p:spPr>
        <p:txBody>
          <a:bodyPr vert="horz" lIns="92446" tIns="46223" rIns="92446" bIns="46223" rtlCol="0"/>
          <a:lstStyle>
            <a:lvl1pPr algn="l">
              <a:defRPr sz="1200"/>
            </a:lvl1pPr>
          </a:lstStyle>
          <a:p>
            <a:endParaRPr lang="lt-LT"/>
          </a:p>
        </p:txBody>
      </p:sp>
      <p:sp>
        <p:nvSpPr>
          <p:cNvPr id="3" name="Date Placeholder 2"/>
          <p:cNvSpPr>
            <a:spLocks noGrp="1"/>
          </p:cNvSpPr>
          <p:nvPr>
            <p:ph type="dt" sz="quarter" idx="1"/>
          </p:nvPr>
        </p:nvSpPr>
        <p:spPr>
          <a:xfrm>
            <a:off x="5593123" y="0"/>
            <a:ext cx="4278842" cy="341064"/>
          </a:xfrm>
          <a:prstGeom prst="rect">
            <a:avLst/>
          </a:prstGeom>
        </p:spPr>
        <p:txBody>
          <a:bodyPr vert="horz" lIns="92446" tIns="46223" rIns="92446" bIns="46223" rtlCol="0"/>
          <a:lstStyle>
            <a:lvl1pPr algn="r">
              <a:defRPr sz="1200"/>
            </a:lvl1pPr>
          </a:lstStyle>
          <a:p>
            <a:fld id="{5BAF44C1-04EC-4C53-8D4B-173BE46D1981}" type="datetime1">
              <a:rPr lang="lt-LT" smtClean="0"/>
              <a:t>2023-01-12</a:t>
            </a:fld>
            <a:endParaRPr lang="lt-LT"/>
          </a:p>
        </p:txBody>
      </p:sp>
      <p:sp>
        <p:nvSpPr>
          <p:cNvPr id="4" name="Footer Placeholder 3"/>
          <p:cNvSpPr>
            <a:spLocks noGrp="1"/>
          </p:cNvSpPr>
          <p:nvPr>
            <p:ph type="ftr" sz="quarter" idx="2"/>
          </p:nvPr>
        </p:nvSpPr>
        <p:spPr>
          <a:xfrm>
            <a:off x="0" y="6456612"/>
            <a:ext cx="4278842" cy="341063"/>
          </a:xfrm>
          <a:prstGeom prst="rect">
            <a:avLst/>
          </a:prstGeom>
        </p:spPr>
        <p:txBody>
          <a:bodyPr vert="horz" lIns="92446" tIns="46223" rIns="92446" bIns="46223" rtlCol="0" anchor="b"/>
          <a:lstStyle>
            <a:lvl1pPr algn="l">
              <a:defRPr sz="1200"/>
            </a:lvl1pPr>
          </a:lstStyle>
          <a:p>
            <a:endParaRPr lang="lt-LT"/>
          </a:p>
        </p:txBody>
      </p:sp>
      <p:sp>
        <p:nvSpPr>
          <p:cNvPr id="5" name="Slide Number Placeholder 4"/>
          <p:cNvSpPr>
            <a:spLocks noGrp="1"/>
          </p:cNvSpPr>
          <p:nvPr>
            <p:ph type="sldNum" sz="quarter" idx="3"/>
          </p:nvPr>
        </p:nvSpPr>
        <p:spPr>
          <a:xfrm>
            <a:off x="5593123" y="6456612"/>
            <a:ext cx="4278842" cy="341063"/>
          </a:xfrm>
          <a:prstGeom prst="rect">
            <a:avLst/>
          </a:prstGeom>
        </p:spPr>
        <p:txBody>
          <a:bodyPr vert="horz" lIns="92446" tIns="46223" rIns="92446" bIns="46223" rtlCol="0" anchor="b"/>
          <a:lstStyle>
            <a:lvl1pPr algn="r">
              <a:defRPr sz="1200"/>
            </a:lvl1pPr>
          </a:lstStyle>
          <a:p>
            <a:fld id="{B5772E24-A15D-406A-81BB-2C1D58FC2201}" type="slidenum">
              <a:rPr lang="lt-LT" smtClean="0"/>
              <a:t>‹#›</a:t>
            </a:fld>
            <a:endParaRPr lang="lt-LT"/>
          </a:p>
        </p:txBody>
      </p:sp>
    </p:spTree>
    <p:extLst>
      <p:ext uri="{BB962C8B-B14F-4D97-AF65-F5344CB8AC3E}">
        <p14:creationId xmlns:p14="http://schemas.microsoft.com/office/powerpoint/2010/main" val="3578404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41064"/>
          </a:xfrm>
          <a:prstGeom prst="rect">
            <a:avLst/>
          </a:prstGeom>
        </p:spPr>
        <p:txBody>
          <a:bodyPr vert="horz" lIns="92446" tIns="46223" rIns="92446" bIns="46223" rtlCol="0"/>
          <a:lstStyle>
            <a:lvl1pPr algn="l">
              <a:defRPr sz="1200"/>
            </a:lvl1pPr>
          </a:lstStyle>
          <a:p>
            <a:endParaRPr lang="lt-LT"/>
          </a:p>
        </p:txBody>
      </p:sp>
      <p:sp>
        <p:nvSpPr>
          <p:cNvPr id="3" name="Date Placeholder 2"/>
          <p:cNvSpPr>
            <a:spLocks noGrp="1"/>
          </p:cNvSpPr>
          <p:nvPr>
            <p:ph type="dt" idx="1"/>
          </p:nvPr>
        </p:nvSpPr>
        <p:spPr>
          <a:xfrm>
            <a:off x="5593123" y="0"/>
            <a:ext cx="4278842" cy="341064"/>
          </a:xfrm>
          <a:prstGeom prst="rect">
            <a:avLst/>
          </a:prstGeom>
        </p:spPr>
        <p:txBody>
          <a:bodyPr vert="horz" lIns="92446" tIns="46223" rIns="92446" bIns="46223" rtlCol="0"/>
          <a:lstStyle>
            <a:lvl1pPr algn="r">
              <a:defRPr sz="1200"/>
            </a:lvl1pPr>
          </a:lstStyle>
          <a:p>
            <a:fld id="{81549285-9891-4EF6-91D1-F77C6C47FA51}" type="datetime1">
              <a:rPr lang="lt-LT" smtClean="0"/>
              <a:t>2023-01-12</a:t>
            </a:fld>
            <a:endParaRPr lang="lt-LT"/>
          </a:p>
        </p:txBody>
      </p:sp>
      <p:sp>
        <p:nvSpPr>
          <p:cNvPr id="4" name="Slide Image Placeholder 3"/>
          <p:cNvSpPr>
            <a:spLocks noGrp="1" noRot="1" noChangeAspect="1"/>
          </p:cNvSpPr>
          <p:nvPr>
            <p:ph type="sldImg" idx="2"/>
          </p:nvPr>
        </p:nvSpPr>
        <p:spPr>
          <a:xfrm>
            <a:off x="3279775" y="849313"/>
            <a:ext cx="3314700" cy="2293937"/>
          </a:xfrm>
          <a:prstGeom prst="rect">
            <a:avLst/>
          </a:prstGeom>
          <a:noFill/>
          <a:ln w="12700">
            <a:solidFill>
              <a:prstClr val="black"/>
            </a:solidFill>
          </a:ln>
        </p:spPr>
        <p:txBody>
          <a:bodyPr vert="horz" lIns="92446" tIns="46223" rIns="92446" bIns="46223" rtlCol="0" anchor="ctr"/>
          <a:lstStyle/>
          <a:p>
            <a:endParaRPr lang="lt-LT"/>
          </a:p>
        </p:txBody>
      </p:sp>
      <p:sp>
        <p:nvSpPr>
          <p:cNvPr id="5" name="Notes Placeholder 4"/>
          <p:cNvSpPr>
            <a:spLocks noGrp="1"/>
          </p:cNvSpPr>
          <p:nvPr>
            <p:ph type="body" sz="quarter" idx="3"/>
          </p:nvPr>
        </p:nvSpPr>
        <p:spPr>
          <a:xfrm>
            <a:off x="987425" y="3271380"/>
            <a:ext cx="7899400" cy="2676585"/>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6456612"/>
            <a:ext cx="4278842" cy="341063"/>
          </a:xfrm>
          <a:prstGeom prst="rect">
            <a:avLst/>
          </a:prstGeom>
        </p:spPr>
        <p:txBody>
          <a:bodyPr vert="horz" lIns="92446" tIns="46223" rIns="92446" bIns="46223" rtlCol="0" anchor="b"/>
          <a:lstStyle>
            <a:lvl1pPr algn="l">
              <a:defRPr sz="1200"/>
            </a:lvl1pPr>
          </a:lstStyle>
          <a:p>
            <a:endParaRPr lang="lt-LT"/>
          </a:p>
        </p:txBody>
      </p:sp>
      <p:sp>
        <p:nvSpPr>
          <p:cNvPr id="7" name="Slide Number Placeholder 6"/>
          <p:cNvSpPr>
            <a:spLocks noGrp="1"/>
          </p:cNvSpPr>
          <p:nvPr>
            <p:ph type="sldNum" sz="quarter" idx="5"/>
          </p:nvPr>
        </p:nvSpPr>
        <p:spPr>
          <a:xfrm>
            <a:off x="5593123" y="6456612"/>
            <a:ext cx="4278842" cy="341063"/>
          </a:xfrm>
          <a:prstGeom prst="rect">
            <a:avLst/>
          </a:prstGeom>
        </p:spPr>
        <p:txBody>
          <a:bodyPr vert="horz" lIns="92446" tIns="46223" rIns="92446" bIns="46223" rtlCol="0" anchor="b"/>
          <a:lstStyle>
            <a:lvl1pPr algn="r">
              <a:defRPr sz="1200"/>
            </a:lvl1pPr>
          </a:lstStyle>
          <a:p>
            <a:fld id="{909A17A3-9912-430E-B32F-DD5BA64E0456}" type="slidenum">
              <a:rPr lang="lt-LT" smtClean="0"/>
              <a:t>‹#›</a:t>
            </a:fld>
            <a:endParaRPr lang="lt-LT"/>
          </a:p>
        </p:txBody>
      </p:sp>
    </p:spTree>
    <p:extLst>
      <p:ext uri="{BB962C8B-B14F-4D97-AF65-F5344CB8AC3E}">
        <p14:creationId xmlns:p14="http://schemas.microsoft.com/office/powerpoint/2010/main" val="2452576402"/>
      </p:ext>
    </p:extLst>
  </p:cSld>
  <p:clrMap bg1="lt1" tx1="dk1" bg2="lt2" tx2="dk2" accent1="accent1" accent2="accent2" accent3="accent3" accent4="accent4" accent5="accent5" accent6="accent6" hlink="hlink" folHlink="folHlink"/>
  <p:hf sldNum="0" hdr="0" ftr="0" dt="0"/>
  <p:notesStyle>
    <a:lvl1pPr marL="0" algn="l" defTabSz="839782" rtl="0" eaLnBrk="1" latinLnBrk="0" hangingPunct="1">
      <a:defRPr sz="1101" kern="1200">
        <a:solidFill>
          <a:schemeClr val="tx1"/>
        </a:solidFill>
        <a:latin typeface="+mn-lt"/>
        <a:ea typeface="+mn-ea"/>
        <a:cs typeface="+mn-cs"/>
      </a:defRPr>
    </a:lvl1pPr>
    <a:lvl2pPr marL="419891" algn="l" defTabSz="839782" rtl="0" eaLnBrk="1" latinLnBrk="0" hangingPunct="1">
      <a:defRPr sz="1101" kern="1200">
        <a:solidFill>
          <a:schemeClr val="tx1"/>
        </a:solidFill>
        <a:latin typeface="+mn-lt"/>
        <a:ea typeface="+mn-ea"/>
        <a:cs typeface="+mn-cs"/>
      </a:defRPr>
    </a:lvl2pPr>
    <a:lvl3pPr marL="839782" algn="l" defTabSz="839782" rtl="0" eaLnBrk="1" latinLnBrk="0" hangingPunct="1">
      <a:defRPr sz="1101" kern="1200">
        <a:solidFill>
          <a:schemeClr val="tx1"/>
        </a:solidFill>
        <a:latin typeface="+mn-lt"/>
        <a:ea typeface="+mn-ea"/>
        <a:cs typeface="+mn-cs"/>
      </a:defRPr>
    </a:lvl3pPr>
    <a:lvl4pPr marL="1259674" algn="l" defTabSz="839782" rtl="0" eaLnBrk="1" latinLnBrk="0" hangingPunct="1">
      <a:defRPr sz="1101" kern="1200">
        <a:solidFill>
          <a:schemeClr val="tx1"/>
        </a:solidFill>
        <a:latin typeface="+mn-lt"/>
        <a:ea typeface="+mn-ea"/>
        <a:cs typeface="+mn-cs"/>
      </a:defRPr>
    </a:lvl4pPr>
    <a:lvl5pPr marL="1679565" algn="l" defTabSz="839782" rtl="0" eaLnBrk="1" latinLnBrk="0" hangingPunct="1">
      <a:defRPr sz="1101" kern="1200">
        <a:solidFill>
          <a:schemeClr val="tx1"/>
        </a:solidFill>
        <a:latin typeface="+mn-lt"/>
        <a:ea typeface="+mn-ea"/>
        <a:cs typeface="+mn-cs"/>
      </a:defRPr>
    </a:lvl5pPr>
    <a:lvl6pPr marL="2099456" algn="l" defTabSz="839782" rtl="0" eaLnBrk="1" latinLnBrk="0" hangingPunct="1">
      <a:defRPr sz="1101" kern="1200">
        <a:solidFill>
          <a:schemeClr val="tx1"/>
        </a:solidFill>
        <a:latin typeface="+mn-lt"/>
        <a:ea typeface="+mn-ea"/>
        <a:cs typeface="+mn-cs"/>
      </a:defRPr>
    </a:lvl6pPr>
    <a:lvl7pPr marL="2519347" algn="l" defTabSz="839782" rtl="0" eaLnBrk="1" latinLnBrk="0" hangingPunct="1">
      <a:defRPr sz="1101" kern="1200">
        <a:solidFill>
          <a:schemeClr val="tx1"/>
        </a:solidFill>
        <a:latin typeface="+mn-lt"/>
        <a:ea typeface="+mn-ea"/>
        <a:cs typeface="+mn-cs"/>
      </a:defRPr>
    </a:lvl7pPr>
    <a:lvl8pPr marL="2939238" algn="l" defTabSz="839782" rtl="0" eaLnBrk="1" latinLnBrk="0" hangingPunct="1">
      <a:defRPr sz="1101" kern="1200">
        <a:solidFill>
          <a:schemeClr val="tx1"/>
        </a:solidFill>
        <a:latin typeface="+mn-lt"/>
        <a:ea typeface="+mn-ea"/>
        <a:cs typeface="+mn-cs"/>
      </a:defRPr>
    </a:lvl8pPr>
    <a:lvl9pPr marL="3359130" algn="l" defTabSz="839782" rtl="0" eaLnBrk="1" latinLnBrk="0" hangingPunct="1">
      <a:defRPr sz="11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9775" y="849313"/>
            <a:ext cx="3314700" cy="2293937"/>
          </a:xfrm>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87123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9775" y="849313"/>
            <a:ext cx="3314700" cy="2293937"/>
          </a:xfrm>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288078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5:notes"/>
          <p:cNvSpPr>
            <a:spLocks noGrp="1" noRot="1" noChangeAspect="1"/>
          </p:cNvSpPr>
          <p:nvPr>
            <p:ph type="sldImg" idx="2"/>
          </p:nvPr>
        </p:nvSpPr>
        <p:spPr>
          <a:xfrm>
            <a:off x="1441450" y="1128713"/>
            <a:ext cx="4403725"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5:notes"/>
          <p:cNvSpPr txBox="1">
            <a:spLocks noGrp="1"/>
          </p:cNvSpPr>
          <p:nvPr>
            <p:ph type="body" idx="1"/>
          </p:nvPr>
        </p:nvSpPr>
        <p:spPr>
          <a:xfrm>
            <a:off x="987425" y="3271380"/>
            <a:ext cx="7899400" cy="2676585"/>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90312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a:spLocks noGrp="1" noRot="1" noChangeAspect="1"/>
          </p:cNvSpPr>
          <p:nvPr>
            <p:ph type="sldImg" idx="2"/>
          </p:nvPr>
        </p:nvSpPr>
        <p:spPr>
          <a:xfrm>
            <a:off x="3279775" y="849313"/>
            <a:ext cx="3314700"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notes"/>
          <p:cNvSpPr txBox="1">
            <a:spLocks noGrp="1"/>
          </p:cNvSpPr>
          <p:nvPr>
            <p:ph type="body" idx="1"/>
          </p:nvPr>
        </p:nvSpPr>
        <p:spPr>
          <a:xfrm>
            <a:off x="987425" y="3271380"/>
            <a:ext cx="7899400" cy="2676585"/>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1" y="1122363"/>
            <a:ext cx="7429500" cy="2387600"/>
          </a:xfrm>
        </p:spPr>
        <p:txBody>
          <a:bodyPr anchor="b"/>
          <a:lstStyle>
            <a:lvl1pPr algn="ctr">
              <a:defRPr sz="4444"/>
            </a:lvl1pPr>
          </a:lstStyle>
          <a:p>
            <a:r>
              <a:rPr lang="en-US"/>
              <a:t>Click to edit Master title style</a:t>
            </a:r>
            <a:endParaRPr lang="lv-LV"/>
          </a:p>
        </p:txBody>
      </p:sp>
      <p:sp>
        <p:nvSpPr>
          <p:cNvPr id="3" name="Subtitle 2"/>
          <p:cNvSpPr>
            <a:spLocks noGrp="1"/>
          </p:cNvSpPr>
          <p:nvPr>
            <p:ph type="subTitle" idx="1"/>
          </p:nvPr>
        </p:nvSpPr>
        <p:spPr>
          <a:xfrm>
            <a:off x="1238251" y="3602039"/>
            <a:ext cx="7429500" cy="1655762"/>
          </a:xfrm>
        </p:spPr>
        <p:txBody>
          <a:bodyPr/>
          <a:lstStyle>
            <a:lvl1pPr marL="0" indent="0" algn="ctr">
              <a:buNone/>
              <a:defRPr sz="1778"/>
            </a:lvl1pPr>
            <a:lvl2pPr marL="338647" indent="0" algn="ctr">
              <a:buNone/>
              <a:defRPr sz="1481"/>
            </a:lvl2pPr>
            <a:lvl3pPr marL="677292" indent="0" algn="ctr">
              <a:buNone/>
              <a:defRPr sz="1334"/>
            </a:lvl3pPr>
            <a:lvl4pPr marL="1015938" indent="0" algn="ctr">
              <a:buNone/>
              <a:defRPr sz="1185"/>
            </a:lvl4pPr>
            <a:lvl5pPr marL="1354584" indent="0" algn="ctr">
              <a:buNone/>
              <a:defRPr sz="1185"/>
            </a:lvl5pPr>
            <a:lvl6pPr marL="1693230" indent="0" algn="ctr">
              <a:buNone/>
              <a:defRPr sz="1185"/>
            </a:lvl6pPr>
            <a:lvl7pPr marL="2031876" indent="0" algn="ctr">
              <a:buNone/>
              <a:defRPr sz="1185"/>
            </a:lvl7pPr>
            <a:lvl8pPr marL="2370523" indent="0" algn="ctr">
              <a:buNone/>
              <a:defRPr sz="1185"/>
            </a:lvl8pPr>
            <a:lvl9pPr marL="2709169" indent="0" algn="ctr">
              <a:buNone/>
              <a:defRPr sz="1185"/>
            </a:lvl9pPr>
          </a:lstStyle>
          <a:p>
            <a:r>
              <a:rPr lang="en-US"/>
              <a:t>Click to edit Master subtitle style</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252697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409954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6"/>
            <a:ext cx="2135981"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681039" y="365126"/>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1365479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5" name="Slide Number Placeholder 4"/>
          <p:cNvSpPr>
            <a:spLocks noGrp="1"/>
          </p:cNvSpPr>
          <p:nvPr>
            <p:ph type="sldNum" sz="quarter" idx="12"/>
          </p:nvPr>
        </p:nvSpPr>
        <p:spPr/>
        <p:txBody>
          <a:bodyPr/>
          <a:lstStyle/>
          <a:p>
            <a:fld id="{EFEE4128-8CF1-4526-80AF-F6177800A3F8}" type="slidenum">
              <a:rPr lang="lt-LT" smtClean="0"/>
              <a:t>‹#›</a:t>
            </a:fld>
            <a:endParaRPr lang="lt-LT"/>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
            <a:ext cx="1238250" cy="1371149"/>
          </a:xfrm>
          <a:prstGeom prst="rect">
            <a:avLst/>
          </a:prstGeom>
        </p:spPr>
      </p:pic>
    </p:spTree>
    <p:extLst>
      <p:ext uri="{BB962C8B-B14F-4D97-AF65-F5344CB8AC3E}">
        <p14:creationId xmlns:p14="http://schemas.microsoft.com/office/powerpoint/2010/main" val="191404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728362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340076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256298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1097688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322751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1780345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201202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
        <p:nvSpPr>
          <p:cNvPr id="8" name="Picture Placeholder 7"/>
          <p:cNvSpPr>
            <a:spLocks noGrp="1"/>
          </p:cNvSpPr>
          <p:nvPr>
            <p:ph type="pic" sz="quarter" idx="13"/>
          </p:nvPr>
        </p:nvSpPr>
        <p:spPr>
          <a:xfrm>
            <a:off x="257969" y="365126"/>
            <a:ext cx="1124744" cy="1133475"/>
          </a:xfrm>
        </p:spPr>
        <p:txBody>
          <a:bodyPr/>
          <a:lstStyle/>
          <a:p>
            <a:endParaRPr lang="lv-LV" dirty="0"/>
          </a:p>
        </p:txBody>
      </p:sp>
    </p:spTree>
    <p:extLst>
      <p:ext uri="{BB962C8B-B14F-4D97-AF65-F5344CB8AC3E}">
        <p14:creationId xmlns:p14="http://schemas.microsoft.com/office/powerpoint/2010/main" val="3169650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558732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1102398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1461153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281821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
        <p:nvSpPr>
          <p:cNvPr id="8" name="Picture Placeholder 7"/>
          <p:cNvSpPr>
            <a:spLocks noGrp="1"/>
          </p:cNvSpPr>
          <p:nvPr>
            <p:ph type="pic" sz="quarter" idx="13"/>
          </p:nvPr>
        </p:nvSpPr>
        <p:spPr>
          <a:xfrm>
            <a:off x="257969" y="365126"/>
            <a:ext cx="1124744" cy="1133475"/>
          </a:xfrm>
        </p:spPr>
        <p:txBody>
          <a:bodyPr/>
          <a:lstStyle/>
          <a:p>
            <a:endParaRPr lang="lv-LV" dirty="0"/>
          </a:p>
        </p:txBody>
      </p:sp>
    </p:spTree>
    <p:extLst>
      <p:ext uri="{BB962C8B-B14F-4D97-AF65-F5344CB8AC3E}">
        <p14:creationId xmlns:p14="http://schemas.microsoft.com/office/powerpoint/2010/main" val="773152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
        <p:nvSpPr>
          <p:cNvPr id="8" name="Picture Placeholder 7"/>
          <p:cNvSpPr>
            <a:spLocks noGrp="1"/>
          </p:cNvSpPr>
          <p:nvPr>
            <p:ph type="pic" sz="quarter" idx="13"/>
          </p:nvPr>
        </p:nvSpPr>
        <p:spPr>
          <a:xfrm>
            <a:off x="257969" y="365126"/>
            <a:ext cx="1124744" cy="1133475"/>
          </a:xfrm>
        </p:spPr>
        <p:txBody>
          <a:bodyPr/>
          <a:lstStyle/>
          <a:p>
            <a:endParaRPr lang="lv-LV" dirty="0"/>
          </a:p>
        </p:txBody>
      </p:sp>
    </p:spTree>
    <p:extLst>
      <p:ext uri="{BB962C8B-B14F-4D97-AF65-F5344CB8AC3E}">
        <p14:creationId xmlns:p14="http://schemas.microsoft.com/office/powerpoint/2010/main" val="2602083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
        <p:nvSpPr>
          <p:cNvPr id="8" name="Picture Placeholder 7"/>
          <p:cNvSpPr>
            <a:spLocks noGrp="1"/>
          </p:cNvSpPr>
          <p:nvPr>
            <p:ph type="pic" sz="quarter" idx="13"/>
          </p:nvPr>
        </p:nvSpPr>
        <p:spPr>
          <a:xfrm>
            <a:off x="257969" y="365126"/>
            <a:ext cx="1124744" cy="1133475"/>
          </a:xfrm>
        </p:spPr>
        <p:txBody>
          <a:bodyPr/>
          <a:lstStyle/>
          <a:p>
            <a:endParaRPr lang="lv-LV" dirty="0"/>
          </a:p>
        </p:txBody>
      </p:sp>
    </p:spTree>
    <p:extLst>
      <p:ext uri="{BB962C8B-B14F-4D97-AF65-F5344CB8AC3E}">
        <p14:creationId xmlns:p14="http://schemas.microsoft.com/office/powerpoint/2010/main" val="3232748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
        <p:nvSpPr>
          <p:cNvPr id="8" name="Picture Placeholder 7"/>
          <p:cNvSpPr>
            <a:spLocks noGrp="1"/>
          </p:cNvSpPr>
          <p:nvPr>
            <p:ph type="pic" sz="quarter" idx="13"/>
          </p:nvPr>
        </p:nvSpPr>
        <p:spPr>
          <a:xfrm>
            <a:off x="257969" y="365126"/>
            <a:ext cx="1124744" cy="1133475"/>
          </a:xfrm>
        </p:spPr>
        <p:txBody>
          <a:bodyPr/>
          <a:lstStyle/>
          <a:p>
            <a:endParaRPr lang="lv-LV" dirty="0"/>
          </a:p>
        </p:txBody>
      </p:sp>
    </p:spTree>
    <p:extLst>
      <p:ext uri="{BB962C8B-B14F-4D97-AF65-F5344CB8AC3E}">
        <p14:creationId xmlns:p14="http://schemas.microsoft.com/office/powerpoint/2010/main" val="3899928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
        <p:nvSpPr>
          <p:cNvPr id="8" name="Picture Placeholder 7"/>
          <p:cNvSpPr>
            <a:spLocks noGrp="1"/>
          </p:cNvSpPr>
          <p:nvPr>
            <p:ph type="pic" sz="quarter" idx="13"/>
          </p:nvPr>
        </p:nvSpPr>
        <p:spPr>
          <a:xfrm>
            <a:off x="257969" y="365126"/>
            <a:ext cx="1124744" cy="1133475"/>
          </a:xfrm>
        </p:spPr>
        <p:txBody>
          <a:bodyPr/>
          <a:lstStyle/>
          <a:p>
            <a:endParaRPr lang="lv-LV" dirty="0"/>
          </a:p>
        </p:txBody>
      </p:sp>
    </p:spTree>
    <p:extLst>
      <p:ext uri="{BB962C8B-B14F-4D97-AF65-F5344CB8AC3E}">
        <p14:creationId xmlns:p14="http://schemas.microsoft.com/office/powerpoint/2010/main" val="408773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
        <p:nvSpPr>
          <p:cNvPr id="8" name="Picture Placeholder 7"/>
          <p:cNvSpPr>
            <a:spLocks noGrp="1"/>
          </p:cNvSpPr>
          <p:nvPr>
            <p:ph type="pic" sz="quarter" idx="13"/>
          </p:nvPr>
        </p:nvSpPr>
        <p:spPr>
          <a:xfrm>
            <a:off x="257969" y="365126"/>
            <a:ext cx="1124744" cy="1133475"/>
          </a:xfrm>
        </p:spPr>
        <p:txBody>
          <a:bodyPr/>
          <a:lstStyle/>
          <a:p>
            <a:endParaRPr lang="lv-LV" dirty="0"/>
          </a:p>
        </p:txBody>
      </p:sp>
    </p:spTree>
    <p:extLst>
      <p:ext uri="{BB962C8B-B14F-4D97-AF65-F5344CB8AC3E}">
        <p14:creationId xmlns:p14="http://schemas.microsoft.com/office/powerpoint/2010/main" val="47777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0"/>
            <a:ext cx="8543925" cy="2852737"/>
          </a:xfrm>
        </p:spPr>
        <p:txBody>
          <a:bodyPr anchor="b"/>
          <a:lstStyle>
            <a:lvl1pPr>
              <a:defRPr sz="4444"/>
            </a:lvl1pPr>
          </a:lstStyle>
          <a:p>
            <a:r>
              <a:rPr lang="en-US"/>
              <a:t>Click to edit Master title style</a:t>
            </a:r>
            <a:endParaRPr lang="lv-LV"/>
          </a:p>
        </p:txBody>
      </p:sp>
      <p:sp>
        <p:nvSpPr>
          <p:cNvPr id="3" name="Text Placeholder 2"/>
          <p:cNvSpPr>
            <a:spLocks noGrp="1"/>
          </p:cNvSpPr>
          <p:nvPr>
            <p:ph type="body" idx="1"/>
          </p:nvPr>
        </p:nvSpPr>
        <p:spPr>
          <a:xfrm>
            <a:off x="675880" y="4589467"/>
            <a:ext cx="8543925" cy="1500187"/>
          </a:xfrm>
        </p:spPr>
        <p:txBody>
          <a:bodyPr/>
          <a:lstStyle>
            <a:lvl1pPr marL="0" indent="0">
              <a:buNone/>
              <a:defRPr sz="1778">
                <a:solidFill>
                  <a:schemeClr val="tx1">
                    <a:tint val="75000"/>
                  </a:schemeClr>
                </a:solidFill>
              </a:defRPr>
            </a:lvl1pPr>
            <a:lvl2pPr marL="338647" indent="0">
              <a:buNone/>
              <a:defRPr sz="1481">
                <a:solidFill>
                  <a:schemeClr val="tx1">
                    <a:tint val="75000"/>
                  </a:schemeClr>
                </a:solidFill>
              </a:defRPr>
            </a:lvl2pPr>
            <a:lvl3pPr marL="677292" indent="0">
              <a:buNone/>
              <a:defRPr sz="1334">
                <a:solidFill>
                  <a:schemeClr val="tx1">
                    <a:tint val="75000"/>
                  </a:schemeClr>
                </a:solidFill>
              </a:defRPr>
            </a:lvl3pPr>
            <a:lvl4pPr marL="1015938" indent="0">
              <a:buNone/>
              <a:defRPr sz="1185">
                <a:solidFill>
                  <a:schemeClr val="tx1">
                    <a:tint val="75000"/>
                  </a:schemeClr>
                </a:solidFill>
              </a:defRPr>
            </a:lvl4pPr>
            <a:lvl5pPr marL="1354584" indent="0">
              <a:buNone/>
              <a:defRPr sz="1185">
                <a:solidFill>
                  <a:schemeClr val="tx1">
                    <a:tint val="75000"/>
                  </a:schemeClr>
                </a:solidFill>
              </a:defRPr>
            </a:lvl5pPr>
            <a:lvl6pPr marL="1693230" indent="0">
              <a:buNone/>
              <a:defRPr sz="1185">
                <a:solidFill>
                  <a:schemeClr val="tx1">
                    <a:tint val="75000"/>
                  </a:schemeClr>
                </a:solidFill>
              </a:defRPr>
            </a:lvl6pPr>
            <a:lvl7pPr marL="2031876" indent="0">
              <a:buNone/>
              <a:defRPr sz="1185">
                <a:solidFill>
                  <a:schemeClr val="tx1">
                    <a:tint val="75000"/>
                  </a:schemeClr>
                </a:solidFill>
              </a:defRPr>
            </a:lvl7pPr>
            <a:lvl8pPr marL="2370523" indent="0">
              <a:buNone/>
              <a:defRPr sz="1185">
                <a:solidFill>
                  <a:schemeClr val="tx1">
                    <a:tint val="75000"/>
                  </a:schemeClr>
                </a:solidFill>
              </a:defRPr>
            </a:lvl8pPr>
            <a:lvl9pPr marL="2709169" indent="0">
              <a:buNone/>
              <a:defRPr sz="118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784722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9F255-BF08-4215-8A3A-09A52F25C30F}" type="slidenum">
              <a:rPr lang="lv-LV" smtClean="0"/>
              <a:t>‹#›</a:t>
            </a:fld>
            <a:endParaRPr lang="lv-LV"/>
          </a:p>
        </p:txBody>
      </p:sp>
      <p:sp>
        <p:nvSpPr>
          <p:cNvPr id="8" name="Picture Placeholder 7"/>
          <p:cNvSpPr>
            <a:spLocks noGrp="1"/>
          </p:cNvSpPr>
          <p:nvPr>
            <p:ph type="pic" sz="quarter" idx="13"/>
          </p:nvPr>
        </p:nvSpPr>
        <p:spPr>
          <a:xfrm>
            <a:off x="257969" y="365126"/>
            <a:ext cx="1124744" cy="1133475"/>
          </a:xfrm>
        </p:spPr>
        <p:txBody>
          <a:bodyPr/>
          <a:lstStyle/>
          <a:p>
            <a:endParaRPr lang="lv-LV" dirty="0"/>
          </a:p>
        </p:txBody>
      </p:sp>
    </p:spTree>
    <p:extLst>
      <p:ext uri="{BB962C8B-B14F-4D97-AF65-F5344CB8AC3E}">
        <p14:creationId xmlns:p14="http://schemas.microsoft.com/office/powerpoint/2010/main" val="3257030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Title and Content">
  <p:cSld name="7_Title and Conten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
        <p:nvSpPr>
          <p:cNvPr id="46" name="Google Shape;46;p6"/>
          <p:cNvSpPr>
            <a:spLocks noGrp="1"/>
          </p:cNvSpPr>
          <p:nvPr>
            <p:ph type="pic" idx="2"/>
          </p:nvPr>
        </p:nvSpPr>
        <p:spPr>
          <a:xfrm>
            <a:off x="257969" y="365126"/>
            <a:ext cx="1124744" cy="11334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3805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5014914"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357266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8"/>
            <a:ext cx="8543925"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682329" y="1681164"/>
            <a:ext cx="4190702" cy="823912"/>
          </a:xfrm>
        </p:spPr>
        <p:txBody>
          <a:bodyPr anchor="b"/>
          <a:lstStyle>
            <a:lvl1pPr marL="0" indent="0">
              <a:buNone/>
              <a:defRPr sz="1778" b="1"/>
            </a:lvl1pPr>
            <a:lvl2pPr marL="338647" indent="0">
              <a:buNone/>
              <a:defRPr sz="1481" b="1"/>
            </a:lvl2pPr>
            <a:lvl3pPr marL="677292" indent="0">
              <a:buNone/>
              <a:defRPr sz="1334" b="1"/>
            </a:lvl3pPr>
            <a:lvl4pPr marL="1015938" indent="0">
              <a:buNone/>
              <a:defRPr sz="1185" b="1"/>
            </a:lvl4pPr>
            <a:lvl5pPr marL="1354584" indent="0">
              <a:buNone/>
              <a:defRPr sz="1185" b="1"/>
            </a:lvl5pPr>
            <a:lvl6pPr marL="1693230" indent="0">
              <a:buNone/>
              <a:defRPr sz="1185" b="1"/>
            </a:lvl6pPr>
            <a:lvl7pPr marL="2031876" indent="0">
              <a:buNone/>
              <a:defRPr sz="1185" b="1"/>
            </a:lvl7pPr>
            <a:lvl8pPr marL="2370523" indent="0">
              <a:buNone/>
              <a:defRPr sz="1185" b="1"/>
            </a:lvl8pPr>
            <a:lvl9pPr marL="2709169" indent="0">
              <a:buNone/>
              <a:defRPr sz="1185"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5014915" y="1681164"/>
            <a:ext cx="4211340" cy="823912"/>
          </a:xfrm>
        </p:spPr>
        <p:txBody>
          <a:bodyPr anchor="b"/>
          <a:lstStyle>
            <a:lvl1pPr marL="0" indent="0">
              <a:buNone/>
              <a:defRPr sz="1778" b="1"/>
            </a:lvl1pPr>
            <a:lvl2pPr marL="338647" indent="0">
              <a:buNone/>
              <a:defRPr sz="1481" b="1"/>
            </a:lvl2pPr>
            <a:lvl3pPr marL="677292" indent="0">
              <a:buNone/>
              <a:defRPr sz="1334" b="1"/>
            </a:lvl3pPr>
            <a:lvl4pPr marL="1015938" indent="0">
              <a:buNone/>
              <a:defRPr sz="1185" b="1"/>
            </a:lvl4pPr>
            <a:lvl5pPr marL="1354584" indent="0">
              <a:buNone/>
              <a:defRPr sz="1185" b="1"/>
            </a:lvl5pPr>
            <a:lvl6pPr marL="1693230" indent="0">
              <a:buNone/>
              <a:defRPr sz="1185" b="1"/>
            </a:lvl6pPr>
            <a:lvl7pPr marL="2031876" indent="0">
              <a:buNone/>
              <a:defRPr sz="1185" b="1"/>
            </a:lvl7pPr>
            <a:lvl8pPr marL="2370523" indent="0">
              <a:buNone/>
              <a:defRPr sz="1185" b="1"/>
            </a:lvl8pPr>
            <a:lvl9pPr marL="2709169" indent="0">
              <a:buNone/>
              <a:defRPr sz="1185" b="1"/>
            </a:lvl9pPr>
          </a:lstStyle>
          <a:p>
            <a:pPr lvl="0"/>
            <a:r>
              <a:rPr lang="en-US"/>
              <a:t>Click to edit Master text styles</a:t>
            </a:r>
          </a:p>
        </p:txBody>
      </p:sp>
      <p:sp>
        <p:nvSpPr>
          <p:cNvPr id="6" name="Content Placeholder 5"/>
          <p:cNvSpPr>
            <a:spLocks noGrp="1"/>
          </p:cNvSpPr>
          <p:nvPr>
            <p:ph sz="quarter" idx="4"/>
          </p:nvPr>
        </p:nvSpPr>
        <p:spPr>
          <a:xfrm>
            <a:off x="5014915"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274197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219838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49140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1"/>
            <a:ext cx="3194943" cy="1600200"/>
          </a:xfrm>
        </p:spPr>
        <p:txBody>
          <a:bodyPr anchor="b"/>
          <a:lstStyle>
            <a:lvl1pPr>
              <a:defRPr sz="2370"/>
            </a:lvl1pPr>
          </a:lstStyle>
          <a:p>
            <a:r>
              <a:rPr lang="en-US"/>
              <a:t>Click to edit Master title style</a:t>
            </a:r>
            <a:endParaRPr lang="lv-LV"/>
          </a:p>
        </p:txBody>
      </p:sp>
      <p:sp>
        <p:nvSpPr>
          <p:cNvPr id="3" name="Content Placeholder 2"/>
          <p:cNvSpPr>
            <a:spLocks noGrp="1"/>
          </p:cNvSpPr>
          <p:nvPr>
            <p:ph idx="1"/>
          </p:nvPr>
        </p:nvSpPr>
        <p:spPr>
          <a:xfrm>
            <a:off x="4211340" y="987429"/>
            <a:ext cx="5014912" cy="4873625"/>
          </a:xfrm>
        </p:spPr>
        <p:txBody>
          <a:bodyPr/>
          <a:lstStyle>
            <a:lvl1pPr>
              <a:defRPr sz="2370"/>
            </a:lvl1pPr>
            <a:lvl2pPr>
              <a:defRPr sz="2074"/>
            </a:lvl2pPr>
            <a:lvl3pPr>
              <a:defRPr sz="1778"/>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185"/>
            </a:lvl1pPr>
            <a:lvl2pPr marL="338647" indent="0">
              <a:buNone/>
              <a:defRPr sz="1037"/>
            </a:lvl2pPr>
            <a:lvl3pPr marL="677292" indent="0">
              <a:buNone/>
              <a:defRPr sz="889"/>
            </a:lvl3pPr>
            <a:lvl4pPr marL="1015938" indent="0">
              <a:buNone/>
              <a:defRPr sz="741"/>
            </a:lvl4pPr>
            <a:lvl5pPr marL="1354584" indent="0">
              <a:buNone/>
              <a:defRPr sz="741"/>
            </a:lvl5pPr>
            <a:lvl6pPr marL="1693230" indent="0">
              <a:buNone/>
              <a:defRPr sz="741"/>
            </a:lvl6pPr>
            <a:lvl7pPr marL="2031876" indent="0">
              <a:buNone/>
              <a:defRPr sz="741"/>
            </a:lvl7pPr>
            <a:lvl8pPr marL="2370523" indent="0">
              <a:buNone/>
              <a:defRPr sz="741"/>
            </a:lvl8pPr>
            <a:lvl9pPr marL="2709169" indent="0">
              <a:buNone/>
              <a:defRPr sz="741"/>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403685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1"/>
            <a:ext cx="3194943" cy="1600200"/>
          </a:xfrm>
        </p:spPr>
        <p:txBody>
          <a:bodyPr anchor="b"/>
          <a:lstStyle>
            <a:lvl1pPr>
              <a:defRPr sz="2370"/>
            </a:lvl1pPr>
          </a:lstStyle>
          <a:p>
            <a:r>
              <a:rPr lang="en-US"/>
              <a:t>Click to edit Master title style</a:t>
            </a:r>
            <a:endParaRPr lang="lv-LV"/>
          </a:p>
        </p:txBody>
      </p:sp>
      <p:sp>
        <p:nvSpPr>
          <p:cNvPr id="3" name="Picture Placeholder 2"/>
          <p:cNvSpPr>
            <a:spLocks noGrp="1"/>
          </p:cNvSpPr>
          <p:nvPr>
            <p:ph type="pic" idx="1"/>
          </p:nvPr>
        </p:nvSpPr>
        <p:spPr>
          <a:xfrm>
            <a:off x="4211340" y="987429"/>
            <a:ext cx="5014912" cy="4873625"/>
          </a:xfrm>
        </p:spPr>
        <p:txBody>
          <a:bodyPr/>
          <a:lstStyle>
            <a:lvl1pPr marL="0" indent="0">
              <a:buNone/>
              <a:defRPr sz="2370"/>
            </a:lvl1pPr>
            <a:lvl2pPr marL="338647" indent="0">
              <a:buNone/>
              <a:defRPr sz="2074"/>
            </a:lvl2pPr>
            <a:lvl3pPr marL="677292" indent="0">
              <a:buNone/>
              <a:defRPr sz="1778"/>
            </a:lvl3pPr>
            <a:lvl4pPr marL="1015938" indent="0">
              <a:buNone/>
              <a:defRPr sz="1481"/>
            </a:lvl4pPr>
            <a:lvl5pPr marL="1354584" indent="0">
              <a:buNone/>
              <a:defRPr sz="1481"/>
            </a:lvl5pPr>
            <a:lvl6pPr marL="1693230" indent="0">
              <a:buNone/>
              <a:defRPr sz="1481"/>
            </a:lvl6pPr>
            <a:lvl7pPr marL="2031876" indent="0">
              <a:buNone/>
              <a:defRPr sz="1481"/>
            </a:lvl7pPr>
            <a:lvl8pPr marL="2370523" indent="0">
              <a:buNone/>
              <a:defRPr sz="1481"/>
            </a:lvl8pPr>
            <a:lvl9pPr marL="2709169" indent="0">
              <a:buNone/>
              <a:defRPr sz="1481"/>
            </a:lvl9pPr>
          </a:lstStyle>
          <a:p>
            <a:endParaRPr lang="lv-LV"/>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185"/>
            </a:lvl1pPr>
            <a:lvl2pPr marL="338647" indent="0">
              <a:buNone/>
              <a:defRPr sz="1037"/>
            </a:lvl2pPr>
            <a:lvl3pPr marL="677292" indent="0">
              <a:buNone/>
              <a:defRPr sz="889"/>
            </a:lvl3pPr>
            <a:lvl4pPr marL="1015938" indent="0">
              <a:buNone/>
              <a:defRPr sz="741"/>
            </a:lvl4pPr>
            <a:lvl5pPr marL="1354584" indent="0">
              <a:buNone/>
              <a:defRPr sz="741"/>
            </a:lvl5pPr>
            <a:lvl6pPr marL="1693230" indent="0">
              <a:buNone/>
              <a:defRPr sz="741"/>
            </a:lvl6pPr>
            <a:lvl7pPr marL="2031876" indent="0">
              <a:buNone/>
              <a:defRPr sz="741"/>
            </a:lvl7pPr>
            <a:lvl8pPr marL="2370523" indent="0">
              <a:buNone/>
              <a:defRPr sz="741"/>
            </a:lvl8pPr>
            <a:lvl9pPr marL="2709169" indent="0">
              <a:buNone/>
              <a:defRPr sz="741"/>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649F255-BF08-4215-8A3A-09A52F25C30F}" type="slidenum">
              <a:rPr lang="lv-LV" smtClean="0"/>
              <a:t>‹#›</a:t>
            </a:fld>
            <a:endParaRPr lang="lv-LV"/>
          </a:p>
        </p:txBody>
      </p:sp>
    </p:spTree>
    <p:extLst>
      <p:ext uri="{BB962C8B-B14F-4D97-AF65-F5344CB8AC3E}">
        <p14:creationId xmlns:p14="http://schemas.microsoft.com/office/powerpoint/2010/main" val="76777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681037" y="6356354"/>
            <a:ext cx="2228850" cy="365125"/>
          </a:xfrm>
          <a:prstGeom prst="rect">
            <a:avLst/>
          </a:prstGeom>
        </p:spPr>
        <p:txBody>
          <a:bodyPr vert="horz" lIns="91440" tIns="45720" rIns="91440" bIns="45720" rtlCol="0" anchor="ctr"/>
          <a:lstStyle>
            <a:lvl1pPr algn="l">
              <a:defRPr sz="889">
                <a:solidFill>
                  <a:schemeClr val="tx1">
                    <a:tint val="75000"/>
                  </a:schemeClr>
                </a:solidFill>
              </a:defRPr>
            </a:lvl1pPr>
          </a:lstStyle>
          <a:p>
            <a:endParaRPr lang="lv-LV"/>
          </a:p>
        </p:txBody>
      </p:sp>
      <p:sp>
        <p:nvSpPr>
          <p:cNvPr id="5" name="Footer Placeholder 4"/>
          <p:cNvSpPr>
            <a:spLocks noGrp="1"/>
          </p:cNvSpPr>
          <p:nvPr>
            <p:ph type="ftr" sz="quarter" idx="3"/>
          </p:nvPr>
        </p:nvSpPr>
        <p:spPr>
          <a:xfrm>
            <a:off x="3281363" y="6356354"/>
            <a:ext cx="3343275" cy="365125"/>
          </a:xfrm>
          <a:prstGeom prst="rect">
            <a:avLst/>
          </a:prstGeom>
        </p:spPr>
        <p:txBody>
          <a:bodyPr vert="horz" lIns="91440" tIns="45720" rIns="91440" bIns="45720" rtlCol="0" anchor="ctr"/>
          <a:lstStyle>
            <a:lvl1pPr algn="ctr">
              <a:defRPr sz="889">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996114" y="6356354"/>
            <a:ext cx="2228850" cy="365125"/>
          </a:xfrm>
          <a:prstGeom prst="rect">
            <a:avLst/>
          </a:prstGeom>
        </p:spPr>
        <p:txBody>
          <a:bodyPr vert="horz" lIns="91440" tIns="45720" rIns="91440" bIns="45720" rtlCol="0" anchor="ctr"/>
          <a:lstStyle>
            <a:lvl1pPr algn="r">
              <a:defRPr sz="889">
                <a:solidFill>
                  <a:schemeClr val="tx1">
                    <a:tint val="75000"/>
                  </a:schemeClr>
                </a:solidFill>
              </a:defRPr>
            </a:lvl1pPr>
          </a:lstStyle>
          <a:p>
            <a:fld id="{6649F255-BF08-4215-8A3A-09A52F25C30F}" type="slidenum">
              <a:rPr lang="lv-LV" smtClean="0"/>
              <a:t>‹#›</a:t>
            </a:fld>
            <a:endParaRPr lang="lv-LV"/>
          </a:p>
        </p:txBody>
      </p:sp>
    </p:spTree>
    <p:extLst>
      <p:ext uri="{BB962C8B-B14F-4D97-AF65-F5344CB8AC3E}">
        <p14:creationId xmlns:p14="http://schemas.microsoft.com/office/powerpoint/2010/main" val="12154773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677292" rtl="0" eaLnBrk="1" latinLnBrk="0" hangingPunct="1">
        <a:lnSpc>
          <a:spcPct val="90000"/>
        </a:lnSpc>
        <a:spcBef>
          <a:spcPct val="0"/>
        </a:spcBef>
        <a:buNone/>
        <a:defRPr sz="3259" kern="1200">
          <a:solidFill>
            <a:schemeClr val="tx1"/>
          </a:solidFill>
          <a:latin typeface="+mj-lt"/>
          <a:ea typeface="+mj-ea"/>
          <a:cs typeface="+mj-cs"/>
        </a:defRPr>
      </a:lvl1pPr>
    </p:titleStyle>
    <p:bodyStyle>
      <a:lvl1pPr marL="169323" indent="-169323" algn="l" defTabSz="677292" rtl="0" eaLnBrk="1" latinLnBrk="0" hangingPunct="1">
        <a:lnSpc>
          <a:spcPct val="90000"/>
        </a:lnSpc>
        <a:spcBef>
          <a:spcPts val="741"/>
        </a:spcBef>
        <a:buFont typeface="Arial" panose="020B0604020202020204" pitchFamily="34" charset="0"/>
        <a:buChar char="•"/>
        <a:defRPr sz="2074" kern="1200">
          <a:solidFill>
            <a:schemeClr val="tx1"/>
          </a:solidFill>
          <a:latin typeface="+mn-lt"/>
          <a:ea typeface="+mn-ea"/>
          <a:cs typeface="+mn-cs"/>
        </a:defRPr>
      </a:lvl1pPr>
      <a:lvl2pPr marL="507969" indent="-169323" algn="l" defTabSz="677292" rtl="0" eaLnBrk="1" latinLnBrk="0" hangingPunct="1">
        <a:lnSpc>
          <a:spcPct val="90000"/>
        </a:lnSpc>
        <a:spcBef>
          <a:spcPts val="371"/>
        </a:spcBef>
        <a:buFont typeface="Arial" panose="020B0604020202020204" pitchFamily="34" charset="0"/>
        <a:buChar char="•"/>
        <a:defRPr sz="1778" kern="1200">
          <a:solidFill>
            <a:schemeClr val="tx1"/>
          </a:solidFill>
          <a:latin typeface="+mn-lt"/>
          <a:ea typeface="+mn-ea"/>
          <a:cs typeface="+mn-cs"/>
        </a:defRPr>
      </a:lvl2pPr>
      <a:lvl3pPr marL="846615" indent="-169323" algn="l" defTabSz="677292" rtl="0" eaLnBrk="1" latinLnBrk="0" hangingPunct="1">
        <a:lnSpc>
          <a:spcPct val="90000"/>
        </a:lnSpc>
        <a:spcBef>
          <a:spcPts val="371"/>
        </a:spcBef>
        <a:buFont typeface="Arial" panose="020B0604020202020204" pitchFamily="34" charset="0"/>
        <a:buChar char="•"/>
        <a:defRPr sz="1481" kern="1200">
          <a:solidFill>
            <a:schemeClr val="tx1"/>
          </a:solidFill>
          <a:latin typeface="+mn-lt"/>
          <a:ea typeface="+mn-ea"/>
          <a:cs typeface="+mn-cs"/>
        </a:defRPr>
      </a:lvl3pPr>
      <a:lvl4pPr marL="1185261" indent="-169323" algn="l" defTabSz="677292" rtl="0" eaLnBrk="1" latinLnBrk="0" hangingPunct="1">
        <a:lnSpc>
          <a:spcPct val="90000"/>
        </a:lnSpc>
        <a:spcBef>
          <a:spcPts val="371"/>
        </a:spcBef>
        <a:buFont typeface="Arial" panose="020B0604020202020204" pitchFamily="34" charset="0"/>
        <a:buChar char="•"/>
        <a:defRPr sz="1334" kern="1200">
          <a:solidFill>
            <a:schemeClr val="tx1"/>
          </a:solidFill>
          <a:latin typeface="+mn-lt"/>
          <a:ea typeface="+mn-ea"/>
          <a:cs typeface="+mn-cs"/>
        </a:defRPr>
      </a:lvl4pPr>
      <a:lvl5pPr marL="1523908" indent="-169323" algn="l" defTabSz="677292" rtl="0" eaLnBrk="1" latinLnBrk="0" hangingPunct="1">
        <a:lnSpc>
          <a:spcPct val="90000"/>
        </a:lnSpc>
        <a:spcBef>
          <a:spcPts val="371"/>
        </a:spcBef>
        <a:buFont typeface="Arial" panose="020B0604020202020204" pitchFamily="34" charset="0"/>
        <a:buChar char="•"/>
        <a:defRPr sz="1334" kern="1200">
          <a:solidFill>
            <a:schemeClr val="tx1"/>
          </a:solidFill>
          <a:latin typeface="+mn-lt"/>
          <a:ea typeface="+mn-ea"/>
          <a:cs typeface="+mn-cs"/>
        </a:defRPr>
      </a:lvl5pPr>
      <a:lvl6pPr marL="1862553" indent="-169323" algn="l" defTabSz="677292" rtl="0" eaLnBrk="1" latinLnBrk="0" hangingPunct="1">
        <a:lnSpc>
          <a:spcPct val="90000"/>
        </a:lnSpc>
        <a:spcBef>
          <a:spcPts val="371"/>
        </a:spcBef>
        <a:buFont typeface="Arial" panose="020B0604020202020204" pitchFamily="34" charset="0"/>
        <a:buChar char="•"/>
        <a:defRPr sz="1334" kern="1200">
          <a:solidFill>
            <a:schemeClr val="tx1"/>
          </a:solidFill>
          <a:latin typeface="+mn-lt"/>
          <a:ea typeface="+mn-ea"/>
          <a:cs typeface="+mn-cs"/>
        </a:defRPr>
      </a:lvl6pPr>
      <a:lvl7pPr marL="2201200" indent="-169323" algn="l" defTabSz="677292" rtl="0" eaLnBrk="1" latinLnBrk="0" hangingPunct="1">
        <a:lnSpc>
          <a:spcPct val="90000"/>
        </a:lnSpc>
        <a:spcBef>
          <a:spcPts val="371"/>
        </a:spcBef>
        <a:buFont typeface="Arial" panose="020B0604020202020204" pitchFamily="34" charset="0"/>
        <a:buChar char="•"/>
        <a:defRPr sz="1334" kern="1200">
          <a:solidFill>
            <a:schemeClr val="tx1"/>
          </a:solidFill>
          <a:latin typeface="+mn-lt"/>
          <a:ea typeface="+mn-ea"/>
          <a:cs typeface="+mn-cs"/>
        </a:defRPr>
      </a:lvl7pPr>
      <a:lvl8pPr marL="2539846" indent="-169323" algn="l" defTabSz="677292" rtl="0" eaLnBrk="1" latinLnBrk="0" hangingPunct="1">
        <a:lnSpc>
          <a:spcPct val="90000"/>
        </a:lnSpc>
        <a:spcBef>
          <a:spcPts val="371"/>
        </a:spcBef>
        <a:buFont typeface="Arial" panose="020B0604020202020204" pitchFamily="34" charset="0"/>
        <a:buChar char="•"/>
        <a:defRPr sz="1334" kern="1200">
          <a:solidFill>
            <a:schemeClr val="tx1"/>
          </a:solidFill>
          <a:latin typeface="+mn-lt"/>
          <a:ea typeface="+mn-ea"/>
          <a:cs typeface="+mn-cs"/>
        </a:defRPr>
      </a:lvl8pPr>
      <a:lvl9pPr marL="2878491" indent="-169323" algn="l" defTabSz="677292" rtl="0" eaLnBrk="1" latinLnBrk="0" hangingPunct="1">
        <a:lnSpc>
          <a:spcPct val="90000"/>
        </a:lnSpc>
        <a:spcBef>
          <a:spcPts val="371"/>
        </a:spcBef>
        <a:buFont typeface="Arial" panose="020B0604020202020204" pitchFamily="34" charset="0"/>
        <a:buChar char="•"/>
        <a:defRPr sz="1334" kern="1200">
          <a:solidFill>
            <a:schemeClr val="tx1"/>
          </a:solidFill>
          <a:latin typeface="+mn-lt"/>
          <a:ea typeface="+mn-ea"/>
          <a:cs typeface="+mn-cs"/>
        </a:defRPr>
      </a:lvl9pPr>
    </p:bodyStyle>
    <p:otherStyle>
      <a:defPPr>
        <a:defRPr lang="lv-LV"/>
      </a:defPPr>
      <a:lvl1pPr marL="0" algn="l" defTabSz="677292" rtl="0" eaLnBrk="1" latinLnBrk="0" hangingPunct="1">
        <a:defRPr sz="1334" kern="1200">
          <a:solidFill>
            <a:schemeClr val="tx1"/>
          </a:solidFill>
          <a:latin typeface="+mn-lt"/>
          <a:ea typeface="+mn-ea"/>
          <a:cs typeface="+mn-cs"/>
        </a:defRPr>
      </a:lvl1pPr>
      <a:lvl2pPr marL="338647" algn="l" defTabSz="677292" rtl="0" eaLnBrk="1" latinLnBrk="0" hangingPunct="1">
        <a:defRPr sz="1334" kern="1200">
          <a:solidFill>
            <a:schemeClr val="tx1"/>
          </a:solidFill>
          <a:latin typeface="+mn-lt"/>
          <a:ea typeface="+mn-ea"/>
          <a:cs typeface="+mn-cs"/>
        </a:defRPr>
      </a:lvl2pPr>
      <a:lvl3pPr marL="677292" algn="l" defTabSz="677292" rtl="0" eaLnBrk="1" latinLnBrk="0" hangingPunct="1">
        <a:defRPr sz="1334" kern="1200">
          <a:solidFill>
            <a:schemeClr val="tx1"/>
          </a:solidFill>
          <a:latin typeface="+mn-lt"/>
          <a:ea typeface="+mn-ea"/>
          <a:cs typeface="+mn-cs"/>
        </a:defRPr>
      </a:lvl3pPr>
      <a:lvl4pPr marL="1015938" algn="l" defTabSz="677292" rtl="0" eaLnBrk="1" latinLnBrk="0" hangingPunct="1">
        <a:defRPr sz="1334" kern="1200">
          <a:solidFill>
            <a:schemeClr val="tx1"/>
          </a:solidFill>
          <a:latin typeface="+mn-lt"/>
          <a:ea typeface="+mn-ea"/>
          <a:cs typeface="+mn-cs"/>
        </a:defRPr>
      </a:lvl4pPr>
      <a:lvl5pPr marL="1354584" algn="l" defTabSz="677292" rtl="0" eaLnBrk="1" latinLnBrk="0" hangingPunct="1">
        <a:defRPr sz="1334" kern="1200">
          <a:solidFill>
            <a:schemeClr val="tx1"/>
          </a:solidFill>
          <a:latin typeface="+mn-lt"/>
          <a:ea typeface="+mn-ea"/>
          <a:cs typeface="+mn-cs"/>
        </a:defRPr>
      </a:lvl5pPr>
      <a:lvl6pPr marL="1693230" algn="l" defTabSz="677292" rtl="0" eaLnBrk="1" latinLnBrk="0" hangingPunct="1">
        <a:defRPr sz="1334" kern="1200">
          <a:solidFill>
            <a:schemeClr val="tx1"/>
          </a:solidFill>
          <a:latin typeface="+mn-lt"/>
          <a:ea typeface="+mn-ea"/>
          <a:cs typeface="+mn-cs"/>
        </a:defRPr>
      </a:lvl6pPr>
      <a:lvl7pPr marL="2031876" algn="l" defTabSz="677292" rtl="0" eaLnBrk="1" latinLnBrk="0" hangingPunct="1">
        <a:defRPr sz="1334" kern="1200">
          <a:solidFill>
            <a:schemeClr val="tx1"/>
          </a:solidFill>
          <a:latin typeface="+mn-lt"/>
          <a:ea typeface="+mn-ea"/>
          <a:cs typeface="+mn-cs"/>
        </a:defRPr>
      </a:lvl7pPr>
      <a:lvl8pPr marL="2370523" algn="l" defTabSz="677292" rtl="0" eaLnBrk="1" latinLnBrk="0" hangingPunct="1">
        <a:defRPr sz="1334" kern="1200">
          <a:solidFill>
            <a:schemeClr val="tx1"/>
          </a:solidFill>
          <a:latin typeface="+mn-lt"/>
          <a:ea typeface="+mn-ea"/>
          <a:cs typeface="+mn-cs"/>
        </a:defRPr>
      </a:lvl8pPr>
      <a:lvl9pPr marL="2709169" algn="l" defTabSz="677292" rtl="0" eaLnBrk="1" latinLnBrk="0" hangingPunct="1">
        <a:defRPr sz="13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9F255-BF08-4215-8A3A-09A52F25C30F}" type="slidenum">
              <a:rPr lang="lv-LV" smtClean="0"/>
              <a:t>‹#›</a:t>
            </a:fld>
            <a:endParaRPr lang="lv-LV"/>
          </a:p>
        </p:txBody>
      </p:sp>
    </p:spTree>
    <p:extLst>
      <p:ext uri="{BB962C8B-B14F-4D97-AF65-F5344CB8AC3E}">
        <p14:creationId xmlns:p14="http://schemas.microsoft.com/office/powerpoint/2010/main" val="15060381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2" r:id="rId15"/>
    <p:sldLayoutId id="2147483823" r:id="rId16"/>
    <p:sldLayoutId id="2147483841" r:id="rId17"/>
    <p:sldLayoutId id="2147483842" r:id="rId18"/>
    <p:sldLayoutId id="214748384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30.xml"/><Relationship Id="rId5" Type="http://schemas.openxmlformats.org/officeDocument/2006/relationships/comments" Target="../comments/commen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jpeg"/><Relationship Id="rId2" Type="http://schemas.openxmlformats.org/officeDocument/2006/relationships/diagramData" Target="../diagrams/data8.xml"/><Relationship Id="rId1" Type="http://schemas.openxmlformats.org/officeDocument/2006/relationships/slideLayout" Target="../slideLayouts/slideLayout2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2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2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8.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jpeg"/><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955" y="1633522"/>
            <a:ext cx="3530039" cy="3175989"/>
          </a:xfrm>
          <a:prstGeom prst="rect">
            <a:avLst/>
          </a:prstGeom>
        </p:spPr>
      </p:pic>
      <p:sp>
        <p:nvSpPr>
          <p:cNvPr id="3" name="TextBox 2">
            <a:extLst>
              <a:ext uri="{FF2B5EF4-FFF2-40B4-BE49-F238E27FC236}">
                <a16:creationId xmlns:a16="http://schemas.microsoft.com/office/drawing/2014/main" xmlns="" id="{ED4190E9-A450-4391-921F-F6983780AE26}"/>
              </a:ext>
            </a:extLst>
          </p:cNvPr>
          <p:cNvSpPr txBox="1"/>
          <p:nvPr/>
        </p:nvSpPr>
        <p:spPr>
          <a:xfrm>
            <a:off x="1620485" y="4726384"/>
            <a:ext cx="6665030" cy="646331"/>
          </a:xfrm>
          <a:prstGeom prst="rect">
            <a:avLst/>
          </a:prstGeom>
          <a:noFill/>
        </p:spPr>
        <p:txBody>
          <a:bodyPr wrap="none" rtlCol="0">
            <a:spAutoFit/>
          </a:bodyPr>
          <a:lstStyle/>
          <a:p>
            <a:r>
              <a:rPr lang="lv-LV" sz="3600" b="1" dirty="0">
                <a:latin typeface="Arial" panose="020B0604020202020204" pitchFamily="34" charset="0"/>
                <a:cs typeface="Arial" panose="020B0604020202020204" pitchFamily="34" charset="0"/>
              </a:rPr>
              <a:t>LATVIJAS PENSIJU SISTĒMA</a:t>
            </a:r>
            <a:endParaRPr lang="en-US" sz="3600" b="1" dirty="0">
              <a:latin typeface="Arial" panose="020B0604020202020204" pitchFamily="34" charset="0"/>
              <a:cs typeface="Arial" panose="020B0604020202020204" pitchFamily="34" charset="0"/>
            </a:endParaRPr>
          </a:p>
        </p:txBody>
      </p:sp>
      <p:pic>
        <p:nvPicPr>
          <p:cNvPr id="5" name="Picture 4" descr="A picture containing table, sitting, bowl, wooden&#10;&#10;Description automatically generated">
            <a:extLst>
              <a:ext uri="{FF2B5EF4-FFF2-40B4-BE49-F238E27FC236}">
                <a16:creationId xmlns:a16="http://schemas.microsoft.com/office/drawing/2014/main" xmlns="" id="{04BB323D-2B4E-46AA-B293-8D5A59E09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056" y="745976"/>
            <a:ext cx="5416989" cy="3528449"/>
          </a:xfrm>
          <a:prstGeom prst="rect">
            <a:avLst/>
          </a:prstGeom>
        </p:spPr>
      </p:pic>
    </p:spTree>
    <p:extLst>
      <p:ext uri="{BB962C8B-B14F-4D97-AF65-F5344CB8AC3E}">
        <p14:creationId xmlns:p14="http://schemas.microsoft.com/office/powerpoint/2010/main" val="758903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49F255-BF08-4215-8A3A-09A52F25C30F}" type="slidenum">
              <a:rPr lang="lv-LV" smtClean="0"/>
              <a:t>10</a:t>
            </a:fld>
            <a:endParaRPr lang="lv-LV"/>
          </a:p>
        </p:txBody>
      </p:sp>
      <p:pic>
        <p:nvPicPr>
          <p:cNvPr id="1026" name="Picture 2" descr="C:\Users\IntaErgle\Downloads\Screenshot 2023-01-04 at 23-24-07 Aktuālie dati Mana Pensij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6115050"/>
            <a:ext cx="12839700" cy="1908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2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49F255-BF08-4215-8A3A-09A52F25C30F}" type="slidenum">
              <a:rPr lang="lv-LV" smtClean="0"/>
              <a:t>11</a:t>
            </a:fld>
            <a:endParaRPr lang="lv-LV"/>
          </a:p>
        </p:txBody>
      </p:sp>
      <p:pic>
        <p:nvPicPr>
          <p:cNvPr id="1026" name="Picture 2" descr="C:\Users\IntaErgle\Downloads\Screenshot 2023-01-08 at 20-11-21 Salīdzini ieguldījumu plānus Mana Pensij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6300788"/>
            <a:ext cx="12839700" cy="1945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10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936" y="981177"/>
            <a:ext cx="8282453" cy="981782"/>
          </a:xfrm>
        </p:spPr>
        <p:txBody>
          <a:bodyPr>
            <a:noAutofit/>
          </a:bodyPr>
          <a:lstStyle/>
          <a:p>
            <a:pPr algn="ctr"/>
            <a:r>
              <a:rPr lang="lv-LV" sz="3200" b="1" dirty="0">
                <a:latin typeface="Arial" panose="020B0604020202020204" pitchFamily="34" charset="0"/>
                <a:cs typeface="Arial" panose="020B0604020202020204" pitchFamily="34" charset="0"/>
              </a:rPr>
              <a:t>2.pensiju līmeņa uzkrājumu iespējams mantot!</a:t>
            </a:r>
          </a:p>
        </p:txBody>
      </p:sp>
      <p:sp>
        <p:nvSpPr>
          <p:cNvPr id="10" name="Slide Number Placeholder 9"/>
          <p:cNvSpPr>
            <a:spLocks noGrp="1"/>
          </p:cNvSpPr>
          <p:nvPr>
            <p:ph type="sldNum" sz="quarter" idx="12"/>
          </p:nvPr>
        </p:nvSpPr>
        <p:spPr/>
        <p:txBody>
          <a:bodyPr/>
          <a:lstStyle/>
          <a:p>
            <a:fld id="{6649F255-BF08-4215-8A3A-09A52F25C30F}" type="slidenum">
              <a:rPr lang="lv-LV" smtClean="0"/>
              <a:t>12</a:t>
            </a:fld>
            <a:endParaRPr lang="lv-LV"/>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5" y="0"/>
            <a:ext cx="1093775" cy="984074"/>
          </a:xfrm>
          <a:prstGeom prst="rect">
            <a:avLst/>
          </a:prstGeom>
        </p:spPr>
      </p:pic>
      <p:sp>
        <p:nvSpPr>
          <p:cNvPr id="4" name="TextBox 3"/>
          <p:cNvSpPr txBox="1"/>
          <p:nvPr/>
        </p:nvSpPr>
        <p:spPr>
          <a:xfrm>
            <a:off x="841936" y="1935444"/>
            <a:ext cx="9060365" cy="4556888"/>
          </a:xfrm>
          <a:prstGeom prst="rect">
            <a:avLst/>
          </a:prstGeom>
          <a:noFill/>
        </p:spPr>
        <p:txBody>
          <a:bodyPr wrap="none" rtlCol="0">
            <a:spAutoFit/>
          </a:bodyPr>
          <a:lstStyle/>
          <a:p>
            <a:r>
              <a:rPr lang="lv-LV" sz="1600" dirty="0">
                <a:latin typeface="Arial" panose="020B0604020202020204" pitchFamily="34" charset="0"/>
                <a:cs typeface="Arial" panose="020B0604020202020204" pitchFamily="34" charset="0"/>
              </a:rPr>
              <a:t>Grozījumi </a:t>
            </a:r>
            <a:r>
              <a:rPr lang="lv-LV" sz="1600" b="1" dirty="0">
                <a:latin typeface="Arial" panose="020B0604020202020204" pitchFamily="34" charset="0"/>
                <a:cs typeface="Arial" panose="020B0604020202020204" pitchFamily="34" charset="0"/>
              </a:rPr>
              <a:t>Valsts  fondēto pensiju likumā </a:t>
            </a:r>
            <a:r>
              <a:rPr lang="lv-LV" sz="1600" dirty="0">
                <a:latin typeface="Arial" panose="020B0604020202020204" pitchFamily="34" charset="0"/>
                <a:cs typeface="Arial" panose="020B0604020202020204" pitchFamily="34" charset="0"/>
              </a:rPr>
              <a:t>likumā par 2.pensiju līmeņa mantojamību stājas spēkā</a:t>
            </a:r>
          </a:p>
          <a:p>
            <a:r>
              <a:rPr lang="lv-LV" sz="1600" dirty="0">
                <a:latin typeface="Arial" panose="020B0604020202020204" pitchFamily="34" charset="0"/>
                <a:cs typeface="Arial" panose="020B0604020202020204" pitchFamily="34" charset="0"/>
              </a:rPr>
              <a:t> </a:t>
            </a:r>
            <a:r>
              <a:rPr lang="lv-LV" sz="1600" b="1" dirty="0">
                <a:latin typeface="Arial" panose="020B0604020202020204" pitchFamily="34" charset="0"/>
                <a:cs typeface="Arial" panose="020B0604020202020204" pitchFamily="34" charset="0"/>
              </a:rPr>
              <a:t>2020.gada 1.janvārī.</a:t>
            </a:r>
            <a:r>
              <a:rPr lang="lv-LV" sz="1600" dirty="0">
                <a:latin typeface="Arial" panose="020B0604020202020204" pitchFamily="34" charset="0"/>
                <a:cs typeface="Arial" panose="020B0604020202020204" pitchFamily="34" charset="0"/>
              </a:rPr>
              <a:t> Saeima likuma grozījumus pieņēma 2018.gada 11.oktobrī.</a:t>
            </a:r>
          </a:p>
          <a:p>
            <a:endParaRPr lang="lv-LV" sz="1600" dirty="0">
              <a:latin typeface="Arial" panose="020B0604020202020204" pitchFamily="34" charset="0"/>
              <a:cs typeface="Arial" panose="020B0604020202020204" pitchFamily="34" charset="0"/>
            </a:endParaRPr>
          </a:p>
          <a:p>
            <a:r>
              <a:rPr lang="lv-LV" sz="1600" b="1" dirty="0">
                <a:latin typeface="Arial" panose="020B0604020202020204" pitchFamily="34" charset="0"/>
                <a:cs typeface="Arial" panose="020B0604020202020204" pitchFamily="34" charset="0"/>
              </a:rPr>
              <a:t>Ministru kabineta noteikumi Nr. 365</a:t>
            </a:r>
            <a:r>
              <a:rPr lang="lv-LV" sz="1600" dirty="0">
                <a:latin typeface="Arial" panose="020B0604020202020204" pitchFamily="34" charset="0"/>
                <a:cs typeface="Arial" panose="020B0604020202020204" pitchFamily="34" charset="0"/>
              </a:rPr>
              <a:t> nosaka kārtību par valsts fondētās pensijas </a:t>
            </a:r>
          </a:p>
          <a:p>
            <a:r>
              <a:rPr lang="lv-LV" sz="1600" dirty="0">
                <a:latin typeface="Arial" panose="020B0604020202020204" pitchFamily="34" charset="0"/>
                <a:cs typeface="Arial" panose="020B0604020202020204" pitchFamily="34" charset="0"/>
              </a:rPr>
              <a:t>kapitāla izmantošanu.</a:t>
            </a:r>
          </a:p>
          <a:p>
            <a:endParaRPr lang="lv-LV" sz="1600" dirty="0">
              <a:latin typeface="Arial" panose="020B0604020202020204" pitchFamily="34" charset="0"/>
              <a:cs typeface="Arial" panose="020B0604020202020204" pitchFamily="34" charset="0"/>
            </a:endParaRPr>
          </a:p>
          <a:p>
            <a:r>
              <a:rPr lang="lv-LV" sz="1600" b="1" dirty="0">
                <a:latin typeface="Arial" panose="020B0604020202020204" pitchFamily="34" charset="0"/>
                <a:cs typeface="Arial" panose="020B0604020202020204" pitchFamily="34" charset="0"/>
              </a:rPr>
              <a:t>2.pensiju līmeņa dalībnieks var izvēlēties</a:t>
            </a:r>
            <a:r>
              <a:rPr lang="lv-LV" sz="1600" dirty="0">
                <a:latin typeface="Arial" panose="020B0604020202020204" pitchFamily="34" charset="0"/>
                <a:cs typeface="Arial" panose="020B0604020202020204" pitchFamily="34" charset="0"/>
              </a:rPr>
              <a:t>, kā tiks izmantots viņa fondētās pensijas kapitāls,</a:t>
            </a:r>
          </a:p>
          <a:p>
            <a:r>
              <a:rPr lang="lv-LV" sz="1600" dirty="0">
                <a:latin typeface="Arial" panose="020B0604020202020204" pitchFamily="34" charset="0"/>
                <a:cs typeface="Arial" panose="020B0604020202020204" pitchFamily="34" charset="0"/>
              </a:rPr>
              <a:t>ja dalībnieks nomirs pirms vecuma pensijas pieprasīšanas dienas:</a:t>
            </a:r>
          </a:p>
          <a:p>
            <a:endParaRPr lang="lv-LV"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lv-LV" sz="1600" dirty="0">
                <a:latin typeface="Arial" panose="020B0604020202020204" pitchFamily="34" charset="0"/>
                <a:cs typeface="Arial" panose="020B0604020202020204" pitchFamily="34" charset="0"/>
              </a:rPr>
              <a:t>to ieskaitīs valsts speciālajā budžetā.</a:t>
            </a:r>
          </a:p>
          <a:p>
            <a:pPr marL="285750" indent="-285750">
              <a:buFont typeface="Wingdings" panose="05000000000000000000" pitchFamily="2" charset="2"/>
              <a:buChar char="§"/>
            </a:pPr>
            <a:r>
              <a:rPr lang="lv-LV" sz="1600" dirty="0">
                <a:latin typeface="Arial" panose="020B0604020202020204" pitchFamily="34" charset="0"/>
                <a:cs typeface="Arial" panose="020B0604020202020204" pitchFamily="34" charset="0"/>
              </a:rPr>
              <a:t>to pievienos fondēto pensijas shēmas dalībnieka norādītās personas fondētajam pensijas </a:t>
            </a:r>
          </a:p>
          <a:p>
            <a:r>
              <a:rPr lang="lv-LV" sz="1600" dirty="0">
                <a:latin typeface="Arial" panose="020B0604020202020204" pitchFamily="34" charset="0"/>
                <a:cs typeface="Arial" panose="020B0604020202020204" pitchFamily="34" charset="0"/>
              </a:rPr>
              <a:t>     kapitālam.</a:t>
            </a:r>
          </a:p>
          <a:p>
            <a:pPr marL="285750" indent="-285750">
              <a:buFont typeface="Arial" panose="020B0604020202020204" pitchFamily="34" charset="0"/>
              <a:buChar char="•"/>
            </a:pPr>
            <a:r>
              <a:rPr lang="lv-LV" sz="1600" dirty="0">
                <a:latin typeface="Arial" panose="020B0604020202020204" pitchFamily="34" charset="0"/>
                <a:cs typeface="Arial" panose="020B0604020202020204" pitchFamily="34" charset="0"/>
              </a:rPr>
              <a:t>to mantos Civillikumā noteiktā kārtībā.</a:t>
            </a:r>
            <a:r>
              <a:rPr lang="lv-LV" dirty="0"/>
              <a:t> </a:t>
            </a:r>
            <a:r>
              <a:rPr lang="lv-LV" sz="1600" dirty="0">
                <a:latin typeface="Arial" panose="020B0604020202020204" pitchFamily="34" charset="0"/>
                <a:cs typeface="Arial" panose="020B0604020202020204" pitchFamily="34" charset="0"/>
              </a:rPr>
              <a:t>Naudu mantiniekam vai nu pārskaitīs uz kontu </a:t>
            </a:r>
          </a:p>
          <a:p>
            <a:r>
              <a:rPr lang="lv-LV" sz="1600" dirty="0">
                <a:latin typeface="Arial" panose="020B0604020202020204" pitchFamily="34" charset="0"/>
                <a:cs typeface="Arial" panose="020B0604020202020204" pitchFamily="34" charset="0"/>
              </a:rPr>
              <a:t>     kredītiestādē </a:t>
            </a:r>
            <a:r>
              <a:rPr lang="lv-LV" sz="1600" i="1" dirty="0">
                <a:latin typeface="Arial" panose="020B0604020202020204" pitchFamily="34" charset="0"/>
                <a:cs typeface="Arial" panose="020B0604020202020204" pitchFamily="34" charset="0"/>
              </a:rPr>
              <a:t>(n</a:t>
            </a:r>
            <a:r>
              <a:rPr lang="lv-LV" i="1" dirty="0"/>
              <a:t>o izmaksājamās summas </a:t>
            </a:r>
            <a:r>
              <a:rPr lang="lv-LV" i="1" dirty="0" smtClean="0"/>
              <a:t>tiek ieturēts nodoklis)</a:t>
            </a:r>
          </a:p>
          <a:p>
            <a:r>
              <a:rPr lang="lv-LV" sz="1600" i="1" dirty="0">
                <a:latin typeface="Arial" panose="020B0604020202020204" pitchFamily="34" charset="0"/>
                <a:cs typeface="Arial" panose="020B0604020202020204" pitchFamily="34" charset="0"/>
              </a:rPr>
              <a:t> </a:t>
            </a:r>
            <a:r>
              <a:rPr lang="lv-LV" sz="1600" i="1" dirty="0" smtClean="0">
                <a:latin typeface="Arial" panose="020B0604020202020204" pitchFamily="34" charset="0"/>
                <a:cs typeface="Arial" panose="020B0604020202020204" pitchFamily="34" charset="0"/>
              </a:rPr>
              <a:t>     </a:t>
            </a:r>
            <a:r>
              <a:rPr lang="lv-LV" sz="1600" dirty="0" smtClean="0">
                <a:latin typeface="Arial" panose="020B0604020202020204" pitchFamily="34" charset="0"/>
                <a:cs typeface="Arial" panose="020B0604020202020204" pitchFamily="34" charset="0"/>
              </a:rPr>
              <a:t> vai to pievienos mantinieka 2. pensiju līmeņa kontam.</a:t>
            </a:r>
          </a:p>
          <a:p>
            <a:endParaRPr lang="lv-LV" sz="1600" dirty="0" smtClean="0">
              <a:latin typeface="Arial" panose="020B0604020202020204" pitchFamily="34" charset="0"/>
              <a:cs typeface="Arial" panose="020B0604020202020204" pitchFamily="34" charset="0"/>
            </a:endParaRPr>
          </a:p>
          <a:p>
            <a:endParaRPr lang="lv-LV" dirty="0" smtClean="0"/>
          </a:p>
          <a:p>
            <a:pPr marL="285750" indent="-285750">
              <a:buFont typeface="Wingdings" panose="05000000000000000000" pitchFamily="2" charset="2"/>
              <a:buChar char="ü"/>
            </a:pPr>
            <a:endParaRPr lang="lv-LV" dirty="0"/>
          </a:p>
        </p:txBody>
      </p:sp>
      <p:sp>
        <p:nvSpPr>
          <p:cNvPr id="14" name="Rectangle 13"/>
          <p:cNvSpPr/>
          <p:nvPr/>
        </p:nvSpPr>
        <p:spPr>
          <a:xfrm>
            <a:off x="746278" y="6441893"/>
            <a:ext cx="7609776" cy="400110"/>
          </a:xfrm>
          <a:prstGeom prst="rect">
            <a:avLst/>
          </a:prstGeom>
        </p:spPr>
        <p:txBody>
          <a:bodyPr wrap="none">
            <a:spAutoFit/>
          </a:bodyPr>
          <a:lstStyle/>
          <a:p>
            <a:r>
              <a:rPr lang="en-US" sz="1000" i="1" dirty="0" err="1">
                <a:latin typeface="Arial" panose="020B0604020202020204" pitchFamily="34" charset="0"/>
                <a:cs typeface="Arial" panose="020B0604020202020204" pitchFamily="34" charset="0"/>
              </a:rPr>
              <a:t>Avots</a:t>
            </a:r>
            <a:r>
              <a:rPr lang="en-US" sz="1000" i="1" dirty="0">
                <a:latin typeface="Arial" panose="020B0604020202020204" pitchFamily="34" charset="0"/>
                <a:cs typeface="Arial" panose="020B0604020202020204" pitchFamily="34" charset="0"/>
              </a:rPr>
              <a:t>: </a:t>
            </a:r>
            <a:r>
              <a:rPr lang="it-IT" sz="1000" i="1" dirty="0">
                <a:latin typeface="Arial" panose="020B0604020202020204" pitchFamily="34" charset="0"/>
                <a:cs typeface="Arial" panose="020B0604020202020204" pitchFamily="34" charset="0"/>
              </a:rPr>
              <a:t>www.</a:t>
            </a:r>
            <a:r>
              <a:rPr lang="lv-LV" sz="1000" i="1" dirty="0">
                <a:latin typeface="Arial" panose="020B0604020202020204" pitchFamily="34" charset="0"/>
                <a:cs typeface="Arial" panose="020B0604020202020204" pitchFamily="34" charset="0"/>
              </a:rPr>
              <a:t>vestnesis.lv , </a:t>
            </a:r>
            <a:r>
              <a:rPr lang="en-US" sz="1000" i="1" dirty="0" err="1">
                <a:latin typeface="Arial" panose="020B0604020202020204" pitchFamily="34" charset="0"/>
                <a:cs typeface="Arial" panose="020B0604020202020204" pitchFamily="34" charset="0"/>
              </a:rPr>
              <a:t>Grozījumi</a:t>
            </a:r>
            <a:r>
              <a:rPr lang="en-US" sz="1000" i="1" dirty="0">
                <a:latin typeface="Arial" panose="020B0604020202020204" pitchFamily="34" charset="0"/>
                <a:cs typeface="Arial" panose="020B0604020202020204" pitchFamily="34" charset="0"/>
              </a:rPr>
              <a:t> </a:t>
            </a:r>
            <a:r>
              <a:rPr lang="en-US" sz="1000" i="1" dirty="0" err="1">
                <a:latin typeface="Arial" panose="020B0604020202020204" pitchFamily="34" charset="0"/>
                <a:cs typeface="Arial" panose="020B0604020202020204" pitchFamily="34" charset="0"/>
              </a:rPr>
              <a:t>Valsts</a:t>
            </a:r>
            <a:r>
              <a:rPr lang="en-US" sz="1000" i="1" dirty="0">
                <a:latin typeface="Arial" panose="020B0604020202020204" pitchFamily="34" charset="0"/>
                <a:cs typeface="Arial" panose="020B0604020202020204" pitchFamily="34" charset="0"/>
              </a:rPr>
              <a:t> </a:t>
            </a:r>
            <a:r>
              <a:rPr lang="en-US" sz="1000" i="1" dirty="0" err="1">
                <a:latin typeface="Arial" panose="020B0604020202020204" pitchFamily="34" charset="0"/>
                <a:cs typeface="Arial" panose="020B0604020202020204" pitchFamily="34" charset="0"/>
              </a:rPr>
              <a:t>fondēto</a:t>
            </a:r>
            <a:r>
              <a:rPr lang="en-US" sz="1000" i="1" dirty="0">
                <a:latin typeface="Arial" panose="020B0604020202020204" pitchFamily="34" charset="0"/>
                <a:cs typeface="Arial" panose="020B0604020202020204" pitchFamily="34" charset="0"/>
              </a:rPr>
              <a:t> </a:t>
            </a:r>
            <a:r>
              <a:rPr lang="en-US" sz="1000" i="1" dirty="0" err="1">
                <a:latin typeface="Arial" panose="020B0604020202020204" pitchFamily="34" charset="0"/>
                <a:cs typeface="Arial" panose="020B0604020202020204" pitchFamily="34" charset="0"/>
              </a:rPr>
              <a:t>pensiju</a:t>
            </a:r>
            <a:r>
              <a:rPr lang="en-US" sz="1000" i="1" dirty="0">
                <a:latin typeface="Arial" panose="020B0604020202020204" pitchFamily="34" charset="0"/>
                <a:cs typeface="Arial" panose="020B0604020202020204" pitchFamily="34" charset="0"/>
              </a:rPr>
              <a:t> </a:t>
            </a:r>
            <a:r>
              <a:rPr lang="en-US" sz="1000" i="1" dirty="0" err="1">
                <a:latin typeface="Arial" panose="020B0604020202020204" pitchFamily="34" charset="0"/>
                <a:cs typeface="Arial" panose="020B0604020202020204" pitchFamily="34" charset="0"/>
              </a:rPr>
              <a:t>likumā</a:t>
            </a:r>
            <a:r>
              <a:rPr lang="lv-LV" sz="1000" i="1" dirty="0">
                <a:latin typeface="Arial" panose="020B0604020202020204" pitchFamily="34" charset="0"/>
                <a:cs typeface="Arial" panose="020B0604020202020204" pitchFamily="34" charset="0"/>
              </a:rPr>
              <a:t>, Noteikumi par valsts fondētās pensijas kapitāla izmantošanu</a:t>
            </a:r>
            <a:endParaRPr lang="en-US" sz="1000" i="1" dirty="0">
              <a:latin typeface="Arial" panose="020B0604020202020204" pitchFamily="34" charset="0"/>
              <a:cs typeface="Arial" panose="020B0604020202020204" pitchFamily="34" charset="0"/>
            </a:endParaRPr>
          </a:p>
          <a:p>
            <a:endParaRPr lang="lv-LV"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18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105" y="633624"/>
            <a:ext cx="8282453" cy="981782"/>
          </a:xfrm>
        </p:spPr>
        <p:txBody>
          <a:bodyPr>
            <a:noAutofit/>
          </a:bodyPr>
          <a:lstStyle/>
          <a:p>
            <a:pPr algn="ctr"/>
            <a:r>
              <a:rPr lang="lv-LV" sz="3200" b="1" dirty="0">
                <a:latin typeface="Arial" panose="020B0604020202020204" pitchFamily="34" charset="0"/>
                <a:cs typeface="Arial" panose="020B0604020202020204" pitchFamily="34" charset="0"/>
              </a:rPr>
              <a:t>Fondēto pensiju shēmas dalībnieka izvēles izdarīšana</a:t>
            </a:r>
          </a:p>
        </p:txBody>
      </p:sp>
      <p:sp>
        <p:nvSpPr>
          <p:cNvPr id="10" name="Slide Number Placeholder 9"/>
          <p:cNvSpPr>
            <a:spLocks noGrp="1"/>
          </p:cNvSpPr>
          <p:nvPr>
            <p:ph type="sldNum" sz="quarter" idx="12"/>
          </p:nvPr>
        </p:nvSpPr>
        <p:spPr/>
        <p:txBody>
          <a:bodyPr/>
          <a:lstStyle/>
          <a:p>
            <a:fld id="{6649F255-BF08-4215-8A3A-09A52F25C30F}" type="slidenum">
              <a:rPr lang="lv-LV" smtClean="0"/>
              <a:t>13</a:t>
            </a:fld>
            <a:endParaRPr lang="lv-LV"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5" y="0"/>
            <a:ext cx="1093775" cy="984074"/>
          </a:xfrm>
          <a:prstGeom prst="rect">
            <a:avLst/>
          </a:prstGeom>
        </p:spPr>
      </p:pic>
      <p:sp>
        <p:nvSpPr>
          <p:cNvPr id="14" name="Rectangle 13"/>
          <p:cNvSpPr/>
          <p:nvPr/>
        </p:nvSpPr>
        <p:spPr>
          <a:xfrm>
            <a:off x="746278" y="6441893"/>
            <a:ext cx="914033" cy="400110"/>
          </a:xfrm>
          <a:prstGeom prst="rect">
            <a:avLst/>
          </a:prstGeom>
        </p:spPr>
        <p:txBody>
          <a:bodyPr wrap="none">
            <a:spAutoFit/>
          </a:bodyPr>
          <a:lstStyle/>
          <a:p>
            <a:r>
              <a:rPr lang="en-US" sz="1000" i="1" dirty="0" err="1">
                <a:latin typeface="Arial" panose="020B0604020202020204" pitchFamily="34" charset="0"/>
                <a:cs typeface="Arial" panose="020B0604020202020204" pitchFamily="34" charset="0"/>
              </a:rPr>
              <a:t>Avots</a:t>
            </a:r>
            <a:r>
              <a:rPr lang="en-US" sz="1000" i="1" dirty="0">
                <a:latin typeface="Arial" panose="020B0604020202020204" pitchFamily="34" charset="0"/>
                <a:cs typeface="Arial" panose="020B0604020202020204" pitchFamily="34" charset="0"/>
              </a:rPr>
              <a:t>: </a:t>
            </a:r>
            <a:r>
              <a:rPr lang="lv-LV" sz="1000" i="1" dirty="0">
                <a:latin typeface="Arial" panose="020B0604020202020204" pitchFamily="34" charset="0"/>
                <a:cs typeface="Arial" panose="020B0604020202020204" pitchFamily="34" charset="0"/>
              </a:rPr>
              <a:t>VSAA</a:t>
            </a:r>
            <a:endParaRPr lang="en-US" sz="1000" i="1" dirty="0">
              <a:latin typeface="Arial" panose="020B0604020202020204" pitchFamily="34" charset="0"/>
              <a:cs typeface="Arial" panose="020B0604020202020204" pitchFamily="34" charset="0"/>
            </a:endParaRPr>
          </a:p>
          <a:p>
            <a:endParaRPr lang="lv-LV" sz="1000" i="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41936" y="6038891"/>
            <a:ext cx="8516850" cy="36579"/>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xmlns="" id="{8698C07B-B95A-4A5B-AB82-9D7762DAB9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7386"/>
            <a:ext cx="9906000" cy="4695620"/>
          </a:xfrm>
          <a:prstGeom prst="rect">
            <a:avLst/>
          </a:prstGeom>
        </p:spPr>
      </p:pic>
    </p:spTree>
    <p:extLst>
      <p:ext uri="{BB962C8B-B14F-4D97-AF65-F5344CB8AC3E}">
        <p14:creationId xmlns:p14="http://schemas.microsoft.com/office/powerpoint/2010/main" val="168355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960" y="984074"/>
            <a:ext cx="7788405" cy="981782"/>
          </a:xfrm>
        </p:spPr>
        <p:txBody>
          <a:bodyPr>
            <a:normAutofit/>
          </a:bodyPr>
          <a:lstStyle/>
          <a:p>
            <a:r>
              <a:rPr lang="lv-LV" sz="3200" b="1" dirty="0">
                <a:latin typeface="Arial" panose="020B0604020202020204" pitchFamily="34" charset="0"/>
                <a:cs typeface="Arial" panose="020B0604020202020204" pitchFamily="34" charset="0"/>
              </a:rPr>
              <a:t>Uzzini savu uzkrājuma apjomu!</a:t>
            </a:r>
          </a:p>
        </p:txBody>
      </p:sp>
      <p:graphicFrame>
        <p:nvGraphicFramePr>
          <p:cNvPr id="7" name="Diagram 6"/>
          <p:cNvGraphicFramePr/>
          <p:nvPr>
            <p:extLst>
              <p:ext uri="{D42A27DB-BD31-4B8C-83A1-F6EECF244321}">
                <p14:modId xmlns:p14="http://schemas.microsoft.com/office/powerpoint/2010/main" val="9874659"/>
              </p:ext>
            </p:extLst>
          </p:nvPr>
        </p:nvGraphicFramePr>
        <p:xfrm>
          <a:off x="1141697" y="2110999"/>
          <a:ext cx="7735668" cy="3766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088960" y="6415803"/>
            <a:ext cx="1803699" cy="246221"/>
          </a:xfrm>
          <a:prstGeom prst="rect">
            <a:avLst/>
          </a:prstGeom>
        </p:spPr>
        <p:txBody>
          <a:bodyPr wrap="none">
            <a:spAutoFit/>
          </a:bodyPr>
          <a:lstStyle/>
          <a:p>
            <a:r>
              <a:rPr lang="en-US" sz="1000" i="1" dirty="0" err="1">
                <a:latin typeface="Arial" panose="020B0604020202020204" pitchFamily="34" charset="0"/>
                <a:cs typeface="Arial" panose="020B0604020202020204" pitchFamily="34" charset="0"/>
              </a:rPr>
              <a:t>Avots</a:t>
            </a:r>
            <a:r>
              <a:rPr lang="en-US" sz="1000" i="1" dirty="0">
                <a:latin typeface="Arial" panose="020B0604020202020204" pitchFamily="34" charset="0"/>
                <a:cs typeface="Arial" panose="020B0604020202020204" pitchFamily="34" charset="0"/>
              </a:rPr>
              <a:t>: </a:t>
            </a:r>
            <a:r>
              <a:rPr lang="it-IT" sz="1000" i="1" dirty="0">
                <a:latin typeface="Arial" panose="020B0604020202020204" pitchFamily="34" charset="0"/>
                <a:cs typeface="Arial" panose="020B0604020202020204" pitchFamily="34" charset="0"/>
              </a:rPr>
              <a:t>www.manapensija.lv</a:t>
            </a:r>
            <a:endParaRPr lang="lv-LV" sz="1000" i="1"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6649F255-BF08-4215-8A3A-09A52F25C30F}" type="slidenum">
              <a:rPr lang="lv-LV" smtClean="0"/>
              <a:t>14</a:t>
            </a:fld>
            <a:endParaRPr lang="lv-LV"/>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5" y="0"/>
            <a:ext cx="1093775" cy="984074"/>
          </a:xfrm>
          <a:prstGeom prst="rect">
            <a:avLst/>
          </a:prstGeom>
        </p:spPr>
      </p:pic>
    </p:spTree>
    <p:extLst>
      <p:ext uri="{BB962C8B-B14F-4D97-AF65-F5344CB8AC3E}">
        <p14:creationId xmlns:p14="http://schemas.microsoft.com/office/powerpoint/2010/main" val="396414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936" y="981177"/>
            <a:ext cx="8282453" cy="981782"/>
          </a:xfrm>
        </p:spPr>
        <p:txBody>
          <a:bodyPr>
            <a:noAutofit/>
          </a:bodyPr>
          <a:lstStyle/>
          <a:p>
            <a:pPr algn="ctr"/>
            <a:r>
              <a:rPr lang="lv-LV" sz="3200" b="1" dirty="0">
                <a:latin typeface="Arial" panose="020B0604020202020204" pitchFamily="34" charset="0"/>
                <a:cs typeface="Arial" panose="020B0604020202020204" pitchFamily="34" charset="0"/>
              </a:rPr>
              <a:t>2.Pensiju līmeņa priekšrocības!</a:t>
            </a:r>
          </a:p>
        </p:txBody>
      </p:sp>
      <p:graphicFrame>
        <p:nvGraphicFramePr>
          <p:cNvPr id="6" name="Diagram 5"/>
          <p:cNvGraphicFramePr/>
          <p:nvPr>
            <p:extLst>
              <p:ext uri="{D42A27DB-BD31-4B8C-83A1-F6EECF244321}">
                <p14:modId xmlns:p14="http://schemas.microsoft.com/office/powerpoint/2010/main" val="1001643072"/>
              </p:ext>
            </p:extLst>
          </p:nvPr>
        </p:nvGraphicFramePr>
        <p:xfrm>
          <a:off x="684492" y="2247009"/>
          <a:ext cx="8606972" cy="386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p:cNvSpPr>
            <a:spLocks noGrp="1"/>
          </p:cNvSpPr>
          <p:nvPr>
            <p:ph type="sldNum" sz="quarter" idx="12"/>
          </p:nvPr>
        </p:nvSpPr>
        <p:spPr/>
        <p:txBody>
          <a:bodyPr/>
          <a:lstStyle/>
          <a:p>
            <a:fld id="{6649F255-BF08-4215-8A3A-09A52F25C30F}" type="slidenum">
              <a:rPr lang="lv-LV" smtClean="0"/>
              <a:t>15</a:t>
            </a:fld>
            <a:endParaRPr lang="lv-LV"/>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5" y="0"/>
            <a:ext cx="1093775" cy="984074"/>
          </a:xfrm>
          <a:prstGeom prst="rect">
            <a:avLst/>
          </a:prstGeom>
        </p:spPr>
      </p:pic>
    </p:spTree>
    <p:extLst>
      <p:ext uri="{BB962C8B-B14F-4D97-AF65-F5344CB8AC3E}">
        <p14:creationId xmlns:p14="http://schemas.microsoft.com/office/powerpoint/2010/main" val="123767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36"/>
          <p:cNvSpPr txBox="1">
            <a:spLocks noGrp="1"/>
          </p:cNvSpPr>
          <p:nvPr>
            <p:ph type="title" idx="4294967295"/>
          </p:nvPr>
        </p:nvSpPr>
        <p:spPr>
          <a:xfrm>
            <a:off x="990600" y="2514601"/>
            <a:ext cx="6715125" cy="162127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556"/>
              <a:buFont typeface="Arial"/>
              <a:buNone/>
            </a:pPr>
            <a:r>
              <a:rPr lang="lv-LV" sz="2800" dirty="0" smtClean="0">
                <a:latin typeface="Arial"/>
                <a:ea typeface="Arial"/>
                <a:cs typeface="Arial"/>
                <a:sym typeface="Arial"/>
              </a:rPr>
              <a:t>Paldies par uzmanību!</a:t>
            </a:r>
            <a:br>
              <a:rPr lang="lv-LV" sz="2800" dirty="0" smtClean="0">
                <a:latin typeface="Arial"/>
                <a:ea typeface="Arial"/>
                <a:cs typeface="Arial"/>
                <a:sym typeface="Arial"/>
              </a:rPr>
            </a:br>
            <a:r>
              <a:rPr lang="lv-LV" sz="2800" dirty="0" smtClean="0">
                <a:latin typeface="Arial"/>
                <a:ea typeface="Arial"/>
                <a:cs typeface="Arial"/>
                <a:sym typeface="Arial"/>
              </a:rPr>
              <a:t/>
            </a:r>
            <a:br>
              <a:rPr lang="lv-LV" sz="2800" dirty="0" smtClean="0">
                <a:latin typeface="Arial"/>
                <a:ea typeface="Arial"/>
                <a:cs typeface="Arial"/>
                <a:sym typeface="Arial"/>
              </a:rPr>
            </a:br>
            <a:r>
              <a:rPr lang="lv-LV" sz="2800" dirty="0">
                <a:latin typeface="Arial"/>
                <a:ea typeface="Arial"/>
                <a:cs typeface="Arial"/>
                <a:sym typeface="Arial"/>
              </a:rPr>
              <a:t>	</a:t>
            </a:r>
            <a:endParaRPr sz="2800" dirty="0">
              <a:latin typeface="Arial"/>
              <a:ea typeface="Arial"/>
              <a:cs typeface="Arial"/>
              <a:sym typeface="Arial"/>
            </a:endParaRPr>
          </a:p>
          <a:p>
            <a:pPr marL="0" lvl="0" indent="0" algn="l" rtl="0">
              <a:lnSpc>
                <a:spcPct val="90000"/>
              </a:lnSpc>
              <a:spcBef>
                <a:spcPts val="0"/>
              </a:spcBef>
              <a:spcAft>
                <a:spcPts val="0"/>
              </a:spcAft>
              <a:buClr>
                <a:schemeClr val="dk1"/>
              </a:buClr>
              <a:buSzPts val="3556"/>
              <a:buFont typeface="Arial"/>
              <a:buNone/>
            </a:pPr>
            <a:endParaRPr sz="3600" b="1" dirty="0">
              <a:latin typeface="Arial"/>
              <a:ea typeface="Arial"/>
              <a:cs typeface="Arial"/>
              <a:sym typeface="Arial"/>
            </a:endParaRPr>
          </a:p>
          <a:p>
            <a:r>
              <a:rPr lang="lv-LV" sz="3600" dirty="0"/>
              <a:t>Inta Ērgle  mob.t. 2 9 426 482</a:t>
            </a:r>
            <a:br>
              <a:rPr lang="lv-LV" sz="3600" dirty="0"/>
            </a:br>
            <a:r>
              <a:rPr lang="lv-LV" sz="3600" dirty="0"/>
              <a:t>                                   inta_ergle@inbox.lv</a:t>
            </a:r>
            <a:br>
              <a:rPr lang="lv-LV" sz="3600" dirty="0"/>
            </a:br>
            <a:r>
              <a:rPr lang="lv-LV" sz="3556" b="1" dirty="0">
                <a:latin typeface="Arial"/>
                <a:ea typeface="Arial"/>
                <a:cs typeface="Arial"/>
                <a:sym typeface="Arial"/>
              </a:rPr>
              <a:t/>
            </a:r>
            <a:br>
              <a:rPr lang="lv-LV" sz="3556" b="1" dirty="0">
                <a:latin typeface="Arial"/>
                <a:ea typeface="Arial"/>
                <a:cs typeface="Arial"/>
                <a:sym typeface="Arial"/>
              </a:rPr>
            </a:br>
            <a:r>
              <a:rPr lang="lv-LV" sz="3556" b="1" dirty="0">
                <a:latin typeface="Arial"/>
                <a:ea typeface="Arial"/>
                <a:cs typeface="Arial"/>
                <a:sym typeface="Arial"/>
              </a:rPr>
              <a:t/>
            </a:r>
            <a:br>
              <a:rPr lang="lv-LV" sz="3556" b="1" dirty="0">
                <a:latin typeface="Arial"/>
                <a:ea typeface="Arial"/>
                <a:cs typeface="Arial"/>
                <a:sym typeface="Arial"/>
              </a:rPr>
            </a:br>
            <a:r>
              <a:rPr lang="lv-LV" sz="3556" b="1" dirty="0">
                <a:latin typeface="Arial"/>
                <a:ea typeface="Arial"/>
                <a:cs typeface="Arial"/>
                <a:sym typeface="Arial"/>
              </a:rPr>
              <a:t>		</a:t>
            </a:r>
            <a:r>
              <a:rPr lang="lv-LV" sz="3556" b="1" dirty="0" smtClean="0">
                <a:latin typeface="Arial"/>
                <a:ea typeface="Arial"/>
                <a:cs typeface="Arial"/>
                <a:sym typeface="Arial"/>
              </a:rPr>
              <a:t/>
            </a:r>
            <a:br>
              <a:rPr lang="lv-LV" sz="3556" b="1" dirty="0" smtClean="0">
                <a:latin typeface="Arial"/>
                <a:ea typeface="Arial"/>
                <a:cs typeface="Arial"/>
                <a:sym typeface="Arial"/>
              </a:rPr>
            </a:br>
            <a:r>
              <a:rPr lang="lv-LV" sz="3556" b="1" dirty="0">
                <a:latin typeface="Arial"/>
                <a:ea typeface="Arial"/>
                <a:cs typeface="Arial"/>
                <a:sym typeface="Arial"/>
              </a:rPr>
              <a:t>				</a:t>
            </a:r>
            <a:endParaRPr sz="2074" i="1" dirty="0">
              <a:latin typeface="Arial"/>
              <a:ea typeface="Arial"/>
              <a:cs typeface="Arial"/>
              <a:sym typeface="Arial"/>
            </a:endParaRPr>
          </a:p>
        </p:txBody>
      </p:sp>
      <p:sp>
        <p:nvSpPr>
          <p:cNvPr id="251" name="Google Shape;251;p36"/>
          <p:cNvSpPr txBox="1"/>
          <p:nvPr/>
        </p:nvSpPr>
        <p:spPr>
          <a:xfrm>
            <a:off x="8024682" y="6116598"/>
            <a:ext cx="1428621" cy="2030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lv-LV" sz="1400" b="0" i="0" u="none" strike="noStrike" cap="none" dirty="0">
                <a:solidFill>
                  <a:srgbClr val="010139"/>
                </a:solidFill>
                <a:sym typeface="Arial"/>
              </a:rPr>
              <a:t>info@lpsda.org</a:t>
            </a:r>
            <a:endParaRPr dirty="0">
              <a:solidFill>
                <a:srgbClr val="010139"/>
              </a:solidFill>
            </a:endParaRPr>
          </a:p>
        </p:txBody>
      </p:sp>
      <p:grpSp>
        <p:nvGrpSpPr>
          <p:cNvPr id="10" name="Group 9">
            <a:extLst>
              <a:ext uri="{FF2B5EF4-FFF2-40B4-BE49-F238E27FC236}">
                <a16:creationId xmlns:a16="http://schemas.microsoft.com/office/drawing/2014/main" xmlns="" id="{8671FE95-103F-4197-AC0F-5CD18FDDE1C5}"/>
              </a:ext>
            </a:extLst>
          </p:cNvPr>
          <p:cNvGrpSpPr/>
          <p:nvPr/>
        </p:nvGrpSpPr>
        <p:grpSpPr>
          <a:xfrm>
            <a:off x="1076031" y="5464894"/>
            <a:ext cx="1375826" cy="753240"/>
            <a:chOff x="8563707" y="190222"/>
            <a:chExt cx="1295263" cy="574647"/>
          </a:xfrm>
        </p:grpSpPr>
        <p:pic>
          <p:nvPicPr>
            <p:cNvPr id="11" name="Picture 10" descr="A close up of a logo&#10;&#10;Description automatically generated">
              <a:extLst>
                <a:ext uri="{FF2B5EF4-FFF2-40B4-BE49-F238E27FC236}">
                  <a16:creationId xmlns:a16="http://schemas.microsoft.com/office/drawing/2014/main" xmlns="" id="{091BB7BD-0199-4971-9E4B-AB5292775199}"/>
                </a:ext>
              </a:extLst>
            </p:cNvPr>
            <p:cNvPicPr>
              <a:picLocks noChangeAspect="1"/>
            </p:cNvPicPr>
            <p:nvPr/>
          </p:nvPicPr>
          <p:blipFill rotWithShape="1">
            <a:blip r:embed="rId3"/>
            <a:srcRect l="18674" t="31232" r="19161" b="31667"/>
            <a:stretch/>
          </p:blipFill>
          <p:spPr>
            <a:xfrm>
              <a:off x="8615289" y="378119"/>
              <a:ext cx="1093776" cy="386750"/>
            </a:xfrm>
            <a:prstGeom prst="rect">
              <a:avLst/>
            </a:prstGeom>
          </p:spPr>
        </p:pic>
        <p:sp>
          <p:nvSpPr>
            <p:cNvPr id="12" name="TextBox 11">
              <a:extLst>
                <a:ext uri="{FF2B5EF4-FFF2-40B4-BE49-F238E27FC236}">
                  <a16:creationId xmlns:a16="http://schemas.microsoft.com/office/drawing/2014/main" xmlns="" id="{2244B725-B3A6-4749-BD92-91112E391BFE}"/>
                </a:ext>
              </a:extLst>
            </p:cNvPr>
            <p:cNvSpPr txBox="1"/>
            <p:nvPr/>
          </p:nvSpPr>
          <p:spPr>
            <a:xfrm>
              <a:off x="8563707" y="190222"/>
              <a:ext cx="1295263" cy="211323"/>
            </a:xfrm>
            <a:prstGeom prst="rect">
              <a:avLst/>
            </a:prstGeom>
            <a:noFill/>
          </p:spPr>
          <p:txBody>
            <a:bodyPr wrap="none" rtlCol="0">
              <a:spAutoFit/>
            </a:bodyPr>
            <a:lstStyle/>
            <a:p>
              <a:r>
                <a:rPr lang="en-US" sz="1200" dirty="0">
                  <a:solidFill>
                    <a:srgbClr val="31305A"/>
                  </a:solidFill>
                  <a:latin typeface="Verdana" panose="020B0604030504040204" pitchFamily="34" charset="0"/>
                  <a:ea typeface="Verdana" panose="020B0604030504040204" pitchFamily="34" charset="0"/>
                </a:rPr>
                <a:t>SADARB</a:t>
              </a:r>
              <a:r>
                <a:rPr lang="lv-LV" sz="1200" dirty="0">
                  <a:solidFill>
                    <a:srgbClr val="31305A"/>
                  </a:solidFill>
                  <a:latin typeface="Verdana" panose="020B0604030504040204" pitchFamily="34" charset="0"/>
                  <a:ea typeface="Verdana" panose="020B0604030504040204" pitchFamily="34" charset="0"/>
                </a:rPr>
                <a:t>ĪBĀ AR</a:t>
              </a:r>
              <a:endParaRPr lang="en-US" sz="1200" dirty="0">
                <a:solidFill>
                  <a:srgbClr val="31305A"/>
                </a:solidFill>
                <a:latin typeface="Verdana" panose="020B0604030504040204" pitchFamily="34" charset="0"/>
                <a:ea typeface="Verdana" panose="020B0604030504040204" pitchFamily="34" charset="0"/>
              </a:endParaRPr>
            </a:p>
          </p:txBody>
        </p:sp>
      </p:grpSp>
      <p:pic>
        <p:nvPicPr>
          <p:cNvPr id="7" name="Picture 6">
            <a:extLst>
              <a:ext uri="{FF2B5EF4-FFF2-40B4-BE49-F238E27FC236}">
                <a16:creationId xmlns:a16="http://schemas.microsoft.com/office/drawing/2014/main" xmlns="" id="{4558B768-9CF3-40C2-80F8-DCEA52897114}"/>
              </a:ext>
            </a:extLst>
          </p:cNvPr>
          <p:cNvPicPr>
            <a:picLocks noChangeAspect="1"/>
          </p:cNvPicPr>
          <p:nvPr/>
        </p:nvPicPr>
        <p:blipFill>
          <a:blip r:embed="rId4"/>
          <a:stretch>
            <a:fillRect/>
          </a:stretch>
        </p:blipFill>
        <p:spPr>
          <a:xfrm>
            <a:off x="4334288" y="5062779"/>
            <a:ext cx="1721700" cy="1358229"/>
          </a:xfrm>
          <a:prstGeom prst="rect">
            <a:avLst/>
          </a:prstGeom>
        </p:spPr>
      </p:pic>
    </p:spTree>
    <p:extLst>
      <p:ext uri="{BB962C8B-B14F-4D97-AF65-F5344CB8AC3E}">
        <p14:creationId xmlns:p14="http://schemas.microsoft.com/office/powerpoint/2010/main" val="42970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57829" y="1257558"/>
            <a:ext cx="6212113" cy="766033"/>
          </a:xfrm>
          <a:prstGeom prst="rect">
            <a:avLst/>
          </a:prstGeom>
        </p:spPr>
        <p:txBody>
          <a:bodyPr vert="horz" lIns="67726" tIns="33862" rIns="67726" bIns="33862" rtlCol="0" anchor="t">
            <a:noAutofit/>
          </a:bodyPr>
          <a:lstStyle>
            <a:lvl1pPr algn="l" defTabSz="914400" rtl="0" eaLnBrk="1" latinLnBrk="0" hangingPunct="1">
              <a:lnSpc>
                <a:spcPct val="90000"/>
              </a:lnSpc>
              <a:spcBef>
                <a:spcPct val="0"/>
              </a:spcBef>
              <a:buNone/>
              <a:defRPr sz="3400" kern="1200">
                <a:solidFill>
                  <a:srgbClr val="2382C8"/>
                </a:solidFill>
                <a:latin typeface="+mj-lt"/>
                <a:ea typeface="+mj-ea"/>
                <a:cs typeface="+mj-cs"/>
              </a:defRPr>
            </a:lvl1pPr>
          </a:lstStyle>
          <a:p>
            <a:pPr algn="ctr"/>
            <a:r>
              <a:rPr lang="lv-LV" sz="3200" b="1" dirty="0">
                <a:solidFill>
                  <a:schemeClr val="tx1"/>
                </a:solidFill>
                <a:latin typeface="Arial" pitchFamily="34" charset="0"/>
                <a:cs typeface="Arial" pitchFamily="34" charset="0"/>
              </a:rPr>
              <a:t>Pensiju sistēma Latvijā</a:t>
            </a:r>
            <a:endParaRPr lang="en-GB" sz="3200" b="1" dirty="0">
              <a:solidFill>
                <a:schemeClr val="tx1"/>
              </a:solidFill>
              <a:latin typeface="Arial"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4132844184"/>
              </p:ext>
            </p:extLst>
          </p:nvPr>
        </p:nvGraphicFramePr>
        <p:xfrm>
          <a:off x="2413398" y="2552548"/>
          <a:ext cx="5043470" cy="3267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6649F255-BF08-4215-8A3A-09A52F25C30F}" type="slidenum">
              <a:rPr lang="lv-LV" smtClean="0"/>
              <a:t>2</a:t>
            </a:fld>
            <a:endParaRPr lang="lv-LV"/>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5" y="0"/>
            <a:ext cx="1093775" cy="984074"/>
          </a:xfrm>
          <a:prstGeom prst="rect">
            <a:avLst/>
          </a:prstGeom>
        </p:spPr>
      </p:pic>
    </p:spTree>
    <p:extLst>
      <p:ext uri="{BB962C8B-B14F-4D97-AF65-F5344CB8AC3E}">
        <p14:creationId xmlns:p14="http://schemas.microsoft.com/office/powerpoint/2010/main" val="3173008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150201"/>
            <a:ext cx="9013371" cy="981782"/>
          </a:xfrm>
        </p:spPr>
        <p:txBody>
          <a:bodyPr>
            <a:noAutofit/>
          </a:bodyPr>
          <a:lstStyle/>
          <a:p>
            <a:pPr algn="ctr"/>
            <a:r>
              <a:rPr lang="lv-LV" sz="3200" b="1" dirty="0">
                <a:latin typeface="Arial"/>
                <a:cs typeface="Arial" pitchFamily="34" charset="0"/>
              </a:rPr>
              <a:t>Kas ir pensiju 2.līmenis un kā tas veidojas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021" y="4584704"/>
            <a:ext cx="6023424" cy="1430220"/>
          </a:xfrm>
          <a:prstGeom prst="rect">
            <a:avLst/>
          </a:prstGeom>
        </p:spPr>
      </p:pic>
      <p:graphicFrame>
        <p:nvGraphicFramePr>
          <p:cNvPr id="9" name="Diagram 8"/>
          <p:cNvGraphicFramePr/>
          <p:nvPr>
            <p:extLst>
              <p:ext uri="{D42A27DB-BD31-4B8C-83A1-F6EECF244321}">
                <p14:modId xmlns:p14="http://schemas.microsoft.com/office/powerpoint/2010/main" val="4251757739"/>
              </p:ext>
            </p:extLst>
          </p:nvPr>
        </p:nvGraphicFramePr>
        <p:xfrm>
          <a:off x="2065983" y="2367813"/>
          <a:ext cx="6342547" cy="2165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203353" y="6443570"/>
            <a:ext cx="1739579" cy="246221"/>
          </a:xfrm>
          <a:prstGeom prst="rect">
            <a:avLst/>
          </a:prstGeom>
        </p:spPr>
        <p:txBody>
          <a:bodyPr wrap="none">
            <a:spAutoFit/>
          </a:bodyPr>
          <a:lstStyle/>
          <a:p>
            <a:r>
              <a:rPr lang="en-US" sz="1000" i="1" dirty="0" err="1">
                <a:latin typeface="Arial" panose="020B0604020202020204" pitchFamily="34" charset="0"/>
                <a:cs typeface="Arial" panose="020B0604020202020204" pitchFamily="34" charset="0"/>
              </a:rPr>
              <a:t>Avots</a:t>
            </a:r>
            <a:r>
              <a:rPr lang="en-US" sz="1000" i="1" dirty="0">
                <a:latin typeface="Arial" panose="020B0604020202020204" pitchFamily="34" charset="0"/>
                <a:cs typeface="Arial" panose="020B0604020202020204" pitchFamily="34" charset="0"/>
              </a:rPr>
              <a:t>: </a:t>
            </a:r>
            <a:r>
              <a:rPr lang="it-IT" sz="1000" i="1" dirty="0">
                <a:latin typeface="Arial" panose="020B0604020202020204" pitchFamily="34" charset="0"/>
                <a:cs typeface="Arial" panose="020B0604020202020204" pitchFamily="34" charset="0"/>
              </a:rPr>
              <a:t>www.manapensija.lv</a:t>
            </a:r>
            <a:endParaRPr lang="lv-LV" sz="1000" i="1" dirty="0">
              <a:latin typeface="Arial" panose="020B0604020202020204" pitchFamily="34" charset="0"/>
              <a:cs typeface="Arial" panose="020B0604020202020204" pitchFamily="34" charset="0"/>
            </a:endParaRPr>
          </a:p>
        </p:txBody>
      </p:sp>
      <p:sp>
        <p:nvSpPr>
          <p:cNvPr id="14" name="Slide Number Placeholder 13"/>
          <p:cNvSpPr>
            <a:spLocks noGrp="1"/>
          </p:cNvSpPr>
          <p:nvPr>
            <p:ph type="sldNum" sz="quarter" idx="12"/>
          </p:nvPr>
        </p:nvSpPr>
        <p:spPr/>
        <p:txBody>
          <a:bodyPr/>
          <a:lstStyle/>
          <a:p>
            <a:fld id="{6649F255-BF08-4215-8A3A-09A52F25C30F}" type="slidenum">
              <a:rPr lang="lv-LV" smtClean="0"/>
              <a:t>3</a:t>
            </a:fld>
            <a:endParaRPr lang="lv-LV"/>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5" y="0"/>
            <a:ext cx="1093775" cy="984074"/>
          </a:xfrm>
          <a:prstGeom prst="rect">
            <a:avLst/>
          </a:prstGeom>
        </p:spPr>
      </p:pic>
    </p:spTree>
    <p:extLst>
      <p:ext uri="{BB962C8B-B14F-4D97-AF65-F5344CB8AC3E}">
        <p14:creationId xmlns:p14="http://schemas.microsoft.com/office/powerpoint/2010/main" val="2282942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3200" b="1" dirty="0">
                <a:latin typeface="Arial" panose="020B0604020202020204" pitchFamily="34" charset="0"/>
                <a:cs typeface="Arial" panose="020B0604020202020204" pitchFamily="34" charset="0"/>
              </a:rPr>
              <a:t>Pensiju 2. līmeņa dalībnieki</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nSpc>
                <a:spcPct val="100000"/>
              </a:lnSpc>
              <a:buNone/>
            </a:pPr>
            <a:r>
              <a:rPr lang="lv-LV" sz="1800" b="1" dirty="0">
                <a:latin typeface="Arial" panose="020B0604020202020204" pitchFamily="34" charset="0"/>
                <a:cs typeface="Arial" panose="020B0604020202020204" pitchFamily="34" charset="0"/>
              </a:rPr>
              <a:t>     Kas var pieteikties pensiju 2. līmenim?</a:t>
            </a:r>
          </a:p>
          <a:p>
            <a:pPr marL="0" indent="0">
              <a:lnSpc>
                <a:spcPct val="100000"/>
              </a:lnSpc>
              <a:buNone/>
            </a:pPr>
            <a:endParaRPr lang="lv-LV" sz="1185" b="1" dirty="0">
              <a:latin typeface="Arial" panose="020B0604020202020204" pitchFamily="34" charset="0"/>
              <a:cs typeface="Arial" panose="020B0604020202020204" pitchFamily="34" charset="0"/>
            </a:endParaRPr>
          </a:p>
          <a:p>
            <a:pPr marL="0" indent="0">
              <a:lnSpc>
                <a:spcPct val="100000"/>
              </a:lnSpc>
              <a:buNone/>
            </a:pPr>
            <a:endParaRPr lang="lv-LV" sz="1185" b="1" dirty="0">
              <a:latin typeface="Arial" panose="020B0604020202020204" pitchFamily="34" charset="0"/>
              <a:cs typeface="Arial" panose="020B0604020202020204" pitchFamily="34" charset="0"/>
            </a:endParaRPr>
          </a:p>
          <a:p>
            <a:pPr marL="0" indent="0">
              <a:lnSpc>
                <a:spcPct val="100000"/>
              </a:lnSpc>
              <a:buNone/>
            </a:pPr>
            <a:endParaRPr lang="lv-LV" sz="1185" b="1" dirty="0">
              <a:latin typeface="Arial" panose="020B0604020202020204" pitchFamily="34" charset="0"/>
              <a:cs typeface="Arial" panose="020B0604020202020204" pitchFamily="34" charset="0"/>
            </a:endParaRPr>
          </a:p>
          <a:p>
            <a:pPr marL="0" indent="0">
              <a:lnSpc>
                <a:spcPct val="100000"/>
              </a:lnSpc>
              <a:buNone/>
            </a:pPr>
            <a:endParaRPr lang="lv-LV" sz="1185" b="1" dirty="0">
              <a:latin typeface="Arial" panose="020B0604020202020204" pitchFamily="34" charset="0"/>
              <a:cs typeface="Arial" panose="020B0604020202020204" pitchFamily="34" charset="0"/>
            </a:endParaRPr>
          </a:p>
          <a:p>
            <a:pPr marL="0" indent="0">
              <a:lnSpc>
                <a:spcPct val="100000"/>
              </a:lnSpc>
              <a:buNone/>
            </a:pPr>
            <a:endParaRPr lang="lv-LV" sz="1185" b="1" dirty="0">
              <a:latin typeface="Arial" panose="020B0604020202020204" pitchFamily="34" charset="0"/>
              <a:cs typeface="Arial" panose="020B0604020202020204" pitchFamily="34" charset="0"/>
            </a:endParaRPr>
          </a:p>
          <a:p>
            <a:pPr marL="0" indent="0">
              <a:lnSpc>
                <a:spcPct val="100000"/>
              </a:lnSpc>
              <a:buClr>
                <a:srgbClr val="00003C"/>
              </a:buClr>
              <a:buNone/>
            </a:pPr>
            <a:endParaRPr lang="en-US" sz="1000" b="1" dirty="0">
              <a:latin typeface="Arial" panose="020B0604020202020204" pitchFamily="34" charset="0"/>
              <a:cs typeface="Arial" panose="020B0604020202020204" pitchFamily="34" charset="0"/>
            </a:endParaRPr>
          </a:p>
          <a:p>
            <a:pPr marL="0" indent="0">
              <a:lnSpc>
                <a:spcPct val="100000"/>
              </a:lnSpc>
              <a:buClr>
                <a:srgbClr val="00003C"/>
              </a:buClr>
              <a:buNone/>
            </a:pPr>
            <a:r>
              <a:rPr lang="lv-LV" sz="1800" b="1" dirty="0">
                <a:latin typeface="Arial" panose="020B0604020202020204" pitchFamily="34" charset="0"/>
                <a:cs typeface="Arial" panose="020B0604020202020204" pitchFamily="34" charset="0"/>
              </a:rPr>
              <a:t>      Cik bieži var mainīt</a:t>
            </a:r>
            <a:r>
              <a:rPr lang="en-US" sz="1800" b="1" dirty="0">
                <a:latin typeface="Arial" panose="020B0604020202020204" pitchFamily="34" charset="0"/>
                <a:cs typeface="Arial" panose="020B0604020202020204" pitchFamily="34" charset="0"/>
              </a:rPr>
              <a:t> p</a:t>
            </a:r>
            <a:r>
              <a:rPr lang="lv-LV" sz="1800" b="1" dirty="0">
                <a:latin typeface="Arial" panose="020B0604020202020204" pitchFamily="34" charset="0"/>
                <a:cs typeface="Arial" panose="020B0604020202020204" pitchFamily="34" charset="0"/>
              </a:rPr>
              <a:t>ārvaldnieku un ieguldījumu plānu?</a:t>
            </a:r>
          </a:p>
          <a:p>
            <a:pPr marL="0" indent="0">
              <a:lnSpc>
                <a:spcPct val="100000"/>
              </a:lnSpc>
              <a:buClr>
                <a:srgbClr val="00003C"/>
              </a:buClr>
              <a:buNone/>
            </a:pPr>
            <a:endParaRPr lang="lv-LV" sz="1185" b="1" dirty="0">
              <a:latin typeface="Arial" panose="020B0604020202020204" pitchFamily="34" charset="0"/>
              <a:cs typeface="Arial" panose="020B0604020202020204" pitchFamily="34" charset="0"/>
            </a:endParaRPr>
          </a:p>
          <a:p>
            <a:pPr marL="0" indent="0">
              <a:lnSpc>
                <a:spcPct val="100000"/>
              </a:lnSpc>
              <a:buClr>
                <a:srgbClr val="00003C"/>
              </a:buClr>
              <a:buNone/>
            </a:pPr>
            <a:endParaRPr lang="lv-LV" sz="1185" b="1"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808972086"/>
              </p:ext>
            </p:extLst>
          </p:nvPr>
        </p:nvGraphicFramePr>
        <p:xfrm>
          <a:off x="1093776" y="2293257"/>
          <a:ext cx="6342547" cy="1639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276111537"/>
              </p:ext>
            </p:extLst>
          </p:nvPr>
        </p:nvGraphicFramePr>
        <p:xfrm>
          <a:off x="1093776" y="4529455"/>
          <a:ext cx="6342547" cy="14504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Slide Number Placeholder 10"/>
          <p:cNvSpPr>
            <a:spLocks noGrp="1"/>
          </p:cNvSpPr>
          <p:nvPr>
            <p:ph type="sldNum" sz="quarter" idx="12"/>
          </p:nvPr>
        </p:nvSpPr>
        <p:spPr/>
        <p:txBody>
          <a:bodyPr/>
          <a:lstStyle/>
          <a:p>
            <a:fld id="{6649F255-BF08-4215-8A3A-09A52F25C30F}" type="slidenum">
              <a:rPr lang="lv-LV" smtClean="0"/>
              <a:t>4</a:t>
            </a:fld>
            <a:endParaRPr lang="lv-LV"/>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15" y="0"/>
            <a:ext cx="1093775" cy="984074"/>
          </a:xfrm>
          <a:prstGeom prst="rect">
            <a:avLst/>
          </a:prstGeom>
        </p:spPr>
      </p:pic>
    </p:spTree>
    <p:extLst>
      <p:ext uri="{BB962C8B-B14F-4D97-AF65-F5344CB8AC3E}">
        <p14:creationId xmlns:p14="http://schemas.microsoft.com/office/powerpoint/2010/main" val="27039024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1"/>
          <p:cNvSpPr txBox="1"/>
          <p:nvPr/>
        </p:nvSpPr>
        <p:spPr>
          <a:xfrm>
            <a:off x="2320303" y="1919491"/>
            <a:ext cx="5492261" cy="3347148"/>
          </a:xfrm>
          <a:prstGeom prst="rect">
            <a:avLst/>
          </a:prstGeom>
          <a:noFill/>
          <a:ln>
            <a:noFill/>
          </a:ln>
        </p:spPr>
        <p:txBody>
          <a:bodyPr spcFirstLastPara="1" wrap="square" lIns="67725" tIns="33850" rIns="67725" bIns="33850" anchor="t" anchorCtr="0">
            <a:noAutofit/>
          </a:bodyPr>
          <a:lstStyle/>
          <a:p>
            <a:pPr marL="0" marR="0" lvl="0" indent="0" algn="l" rtl="0">
              <a:spcBef>
                <a:spcPts val="0"/>
              </a:spcBef>
              <a:spcAft>
                <a:spcPts val="0"/>
              </a:spcAft>
              <a:buClr>
                <a:srgbClr val="ED341B"/>
              </a:buClr>
              <a:buSzPts val="1185"/>
              <a:buFont typeface="Arial"/>
              <a:buNone/>
            </a:pPr>
            <a:endParaRPr sz="1185" b="1" dirty="0">
              <a:solidFill>
                <a:srgbClr val="002060"/>
              </a:solidFill>
              <a:latin typeface="Arial"/>
              <a:ea typeface="Arial"/>
              <a:cs typeface="Arial"/>
              <a:sym typeface="Arial"/>
            </a:endParaRPr>
          </a:p>
        </p:txBody>
      </p:sp>
      <p:sp>
        <p:nvSpPr>
          <p:cNvPr id="319" name="Google Shape;319;p41"/>
          <p:cNvSpPr txBox="1"/>
          <p:nvPr/>
        </p:nvSpPr>
        <p:spPr>
          <a:xfrm>
            <a:off x="2295315" y="819448"/>
            <a:ext cx="5375694" cy="419706"/>
          </a:xfrm>
          <a:prstGeom prst="rect">
            <a:avLst/>
          </a:prstGeom>
          <a:noFill/>
          <a:ln>
            <a:noFill/>
          </a:ln>
        </p:spPr>
        <p:txBody>
          <a:bodyPr spcFirstLastPara="1" wrap="square" lIns="67725" tIns="33850" rIns="67725" bIns="33850" anchor="ctr" anchorCtr="0">
            <a:noAutofit/>
          </a:bodyPr>
          <a:lstStyle/>
          <a:p>
            <a:pPr marL="0" marR="0" lvl="0" indent="0" algn="ctr" rtl="0">
              <a:spcBef>
                <a:spcPts val="0"/>
              </a:spcBef>
              <a:spcAft>
                <a:spcPts val="0"/>
              </a:spcAft>
              <a:buClr>
                <a:schemeClr val="dk1"/>
              </a:buClr>
              <a:buSzPts val="3200"/>
              <a:buFont typeface="Arial"/>
              <a:buNone/>
            </a:pPr>
            <a:r>
              <a:rPr lang="lv-LV" sz="2800" b="1" dirty="0">
                <a:solidFill>
                  <a:schemeClr val="dk1"/>
                </a:solidFill>
                <a:latin typeface="Arial"/>
                <a:ea typeface="Arial"/>
                <a:cs typeface="Arial"/>
                <a:sym typeface="Arial"/>
              </a:rPr>
              <a:t>Pensiju 2. līmenis</a:t>
            </a:r>
            <a:endParaRPr sz="2800" b="1" dirty="0">
              <a:solidFill>
                <a:schemeClr val="dk1"/>
              </a:solidFill>
              <a:latin typeface="Arial"/>
              <a:ea typeface="Arial"/>
              <a:cs typeface="Arial"/>
              <a:sym typeface="Arial"/>
            </a:endParaRPr>
          </a:p>
        </p:txBody>
      </p:sp>
      <p:graphicFrame>
        <p:nvGraphicFramePr>
          <p:cNvPr id="320" name="Google Shape;320;p41"/>
          <p:cNvGraphicFramePr/>
          <p:nvPr>
            <p:extLst>
              <p:ext uri="{D42A27DB-BD31-4B8C-83A1-F6EECF244321}">
                <p14:modId xmlns:p14="http://schemas.microsoft.com/office/powerpoint/2010/main" val="3577313631"/>
              </p:ext>
            </p:extLst>
          </p:nvPr>
        </p:nvGraphicFramePr>
        <p:xfrm>
          <a:off x="1868384" y="3146208"/>
          <a:ext cx="6229575" cy="3112000"/>
        </p:xfrm>
        <a:graphic>
          <a:graphicData uri="http://schemas.openxmlformats.org/drawingml/2006/table">
            <a:tbl>
              <a:tblPr>
                <a:noFill/>
              </a:tblPr>
              <a:tblGrid>
                <a:gridCol w="2491825">
                  <a:extLst>
                    <a:ext uri="{9D8B030D-6E8A-4147-A177-3AD203B41FA5}">
                      <a16:colId xmlns:a16="http://schemas.microsoft.com/office/drawing/2014/main" xmlns="" val="20000"/>
                    </a:ext>
                  </a:extLst>
                </a:gridCol>
                <a:gridCol w="1868875">
                  <a:extLst>
                    <a:ext uri="{9D8B030D-6E8A-4147-A177-3AD203B41FA5}">
                      <a16:colId xmlns:a16="http://schemas.microsoft.com/office/drawing/2014/main" xmlns="" val="20001"/>
                    </a:ext>
                  </a:extLst>
                </a:gridCol>
                <a:gridCol w="1868875">
                  <a:extLst>
                    <a:ext uri="{9D8B030D-6E8A-4147-A177-3AD203B41FA5}">
                      <a16:colId xmlns:a16="http://schemas.microsoft.com/office/drawing/2014/main" xmlns="" val="20002"/>
                    </a:ext>
                  </a:extLst>
                </a:gridCol>
              </a:tblGrid>
              <a:tr h="387425">
                <a:tc>
                  <a:txBody>
                    <a:bodyPr/>
                    <a:lstStyle/>
                    <a:p>
                      <a:pPr marL="0" marR="0" lvl="0" indent="0" algn="ctr" rtl="0">
                        <a:spcBef>
                          <a:spcPts val="0"/>
                        </a:spcBef>
                        <a:spcAft>
                          <a:spcPts val="0"/>
                        </a:spcAft>
                        <a:buNone/>
                      </a:pPr>
                      <a:r>
                        <a:rPr lang="lv-LV" sz="1600" b="1" u="none" strike="noStrike" cap="none" dirty="0">
                          <a:solidFill>
                            <a:schemeClr val="dk1"/>
                          </a:solidFill>
                          <a:latin typeface="Arial"/>
                          <a:ea typeface="Arial"/>
                          <a:cs typeface="Arial"/>
                          <a:sym typeface="Arial"/>
                        </a:rPr>
                        <a:t>Gadi</a:t>
                      </a:r>
                      <a:endParaRPr sz="1600" b="1" u="none" strike="noStrike" cap="none" dirty="0">
                        <a:solidFill>
                          <a:schemeClr val="dk1"/>
                        </a:solidFill>
                        <a:latin typeface="Arial"/>
                        <a:ea typeface="Arial"/>
                        <a:cs typeface="Arial"/>
                        <a:sym typeface="Arial"/>
                      </a:endParaRPr>
                    </a:p>
                  </a:txBody>
                  <a:tcPr marL="67725" marR="67725" marT="33850" marB="33850" anchor="ctr"/>
                </a:tc>
                <a:tc>
                  <a:txBody>
                    <a:bodyPr/>
                    <a:lstStyle/>
                    <a:p>
                      <a:pPr marL="0" marR="0" lvl="0" indent="0" algn="ctr" rtl="0">
                        <a:spcBef>
                          <a:spcPts val="0"/>
                        </a:spcBef>
                        <a:spcAft>
                          <a:spcPts val="0"/>
                        </a:spcAft>
                        <a:buNone/>
                      </a:pPr>
                      <a:r>
                        <a:rPr lang="lv-LV" sz="1600" b="1" u="none" strike="noStrike" cap="none">
                          <a:solidFill>
                            <a:schemeClr val="dk1"/>
                          </a:solidFill>
                          <a:latin typeface="Arial"/>
                          <a:ea typeface="Arial"/>
                          <a:cs typeface="Arial"/>
                          <a:sym typeface="Arial"/>
                        </a:rPr>
                        <a:t>1. līmenis</a:t>
                      </a:r>
                      <a:endParaRPr sz="1600" b="1" u="none" strike="noStrike" cap="none" dirty="0">
                        <a:solidFill>
                          <a:schemeClr val="dk1"/>
                        </a:solidFill>
                        <a:latin typeface="Arial"/>
                        <a:ea typeface="Arial"/>
                        <a:cs typeface="Arial"/>
                        <a:sym typeface="Arial"/>
                      </a:endParaRPr>
                    </a:p>
                  </a:txBody>
                  <a:tcPr marL="67725" marR="67725" marT="33850" marB="33850" anchor="ctr"/>
                </a:tc>
                <a:tc>
                  <a:txBody>
                    <a:bodyPr/>
                    <a:lstStyle/>
                    <a:p>
                      <a:pPr marL="0" marR="0" lvl="0" indent="0" algn="ctr" rtl="0">
                        <a:spcBef>
                          <a:spcPts val="0"/>
                        </a:spcBef>
                        <a:spcAft>
                          <a:spcPts val="0"/>
                        </a:spcAft>
                        <a:buNone/>
                      </a:pPr>
                      <a:r>
                        <a:rPr lang="lv-LV" sz="1600" b="1" u="none" strike="noStrike" cap="none" dirty="0">
                          <a:solidFill>
                            <a:schemeClr val="dk1"/>
                          </a:solidFill>
                          <a:latin typeface="Arial"/>
                          <a:ea typeface="Arial"/>
                          <a:cs typeface="Arial"/>
                          <a:sym typeface="Arial"/>
                        </a:rPr>
                        <a:t>2. līmenis</a:t>
                      </a:r>
                      <a:endParaRPr sz="1600" b="1" u="none" strike="noStrike" cap="none" dirty="0">
                        <a:solidFill>
                          <a:schemeClr val="dk1"/>
                        </a:solidFill>
                        <a:latin typeface="Arial"/>
                        <a:ea typeface="Arial"/>
                        <a:cs typeface="Arial"/>
                        <a:sym typeface="Arial"/>
                      </a:endParaRPr>
                    </a:p>
                  </a:txBody>
                  <a:tcPr marL="67725" marR="67725" marT="33850" marB="33850" anchor="ctr"/>
                </a:tc>
                <a:extLst>
                  <a:ext uri="{0D108BD9-81ED-4DB2-BD59-A6C34878D82A}">
                    <a16:rowId xmlns:a16="http://schemas.microsoft.com/office/drawing/2014/main" xmlns="" val="10000"/>
                  </a:ext>
                </a:extLst>
              </a:tr>
              <a:tr h="387425">
                <a:tc>
                  <a:txBody>
                    <a:bodyPr/>
                    <a:lstStyle/>
                    <a:p>
                      <a:pPr marL="0" marR="0" lvl="0" indent="0" algn="ctr" rtl="0">
                        <a:spcBef>
                          <a:spcPts val="0"/>
                        </a:spcBef>
                        <a:spcAft>
                          <a:spcPts val="0"/>
                        </a:spcAft>
                        <a:buNone/>
                      </a:pPr>
                      <a:r>
                        <a:rPr lang="lv-LV" sz="1600" u="none" strike="noStrike" cap="none" dirty="0">
                          <a:solidFill>
                            <a:schemeClr val="dk1"/>
                          </a:solidFill>
                          <a:latin typeface="Arial"/>
                          <a:ea typeface="Arial"/>
                          <a:cs typeface="Arial"/>
                          <a:sym typeface="Arial"/>
                        </a:rPr>
                        <a:t>2001 - 2006</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18%</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2%</a:t>
                      </a:r>
                      <a:endParaRPr dirty="0"/>
                    </a:p>
                  </a:txBody>
                  <a:tcPr marL="67725" marR="67725" marT="33850" marB="33850" anchor="ctr"/>
                </a:tc>
                <a:extLst>
                  <a:ext uri="{0D108BD9-81ED-4DB2-BD59-A6C34878D82A}">
                    <a16:rowId xmlns:a16="http://schemas.microsoft.com/office/drawing/2014/main" xmlns="" val="10001"/>
                  </a:ext>
                </a:extLst>
              </a:tr>
              <a:tr h="387425">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2007</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16%</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4%</a:t>
                      </a:r>
                      <a:endParaRPr dirty="0"/>
                    </a:p>
                  </a:txBody>
                  <a:tcPr marL="67725" marR="67725" marT="33850" marB="33850" anchor="ctr"/>
                </a:tc>
                <a:extLst>
                  <a:ext uri="{0D108BD9-81ED-4DB2-BD59-A6C34878D82A}">
                    <a16:rowId xmlns:a16="http://schemas.microsoft.com/office/drawing/2014/main" xmlns="" val="10002"/>
                  </a:ext>
                </a:extLst>
              </a:tr>
              <a:tr h="387425">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2008</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12%</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8%</a:t>
                      </a:r>
                      <a:endParaRPr dirty="0"/>
                    </a:p>
                  </a:txBody>
                  <a:tcPr marL="67725" marR="67725" marT="33850" marB="33850" anchor="ctr"/>
                </a:tc>
                <a:extLst>
                  <a:ext uri="{0D108BD9-81ED-4DB2-BD59-A6C34878D82A}">
                    <a16:rowId xmlns:a16="http://schemas.microsoft.com/office/drawing/2014/main" xmlns="" val="10003"/>
                  </a:ext>
                </a:extLst>
              </a:tr>
              <a:tr h="387425">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2009 - 2012</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dirty="0">
                          <a:solidFill>
                            <a:schemeClr val="dk1"/>
                          </a:solidFill>
                          <a:latin typeface="Arial"/>
                          <a:ea typeface="Arial"/>
                          <a:cs typeface="Arial"/>
                          <a:sym typeface="Arial"/>
                        </a:rPr>
                        <a:t>18%</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2%</a:t>
                      </a:r>
                      <a:endParaRPr dirty="0"/>
                    </a:p>
                  </a:txBody>
                  <a:tcPr marL="67725" marR="67725" marT="33850" marB="33850" anchor="ctr"/>
                </a:tc>
                <a:extLst>
                  <a:ext uri="{0D108BD9-81ED-4DB2-BD59-A6C34878D82A}">
                    <a16:rowId xmlns:a16="http://schemas.microsoft.com/office/drawing/2014/main" xmlns="" val="10004"/>
                  </a:ext>
                </a:extLst>
              </a:tr>
              <a:tr h="407550">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2013 - 2014</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16%</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4%</a:t>
                      </a:r>
                      <a:endParaRPr dirty="0"/>
                    </a:p>
                  </a:txBody>
                  <a:tcPr marL="67725" marR="67725" marT="33850" marB="33850" anchor="ctr"/>
                </a:tc>
                <a:extLst>
                  <a:ext uri="{0D108BD9-81ED-4DB2-BD59-A6C34878D82A}">
                    <a16:rowId xmlns:a16="http://schemas.microsoft.com/office/drawing/2014/main" xmlns="" val="10005"/>
                  </a:ext>
                </a:extLst>
              </a:tr>
              <a:tr h="379900">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2015</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15%</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a:solidFill>
                            <a:schemeClr val="dk1"/>
                          </a:solidFill>
                          <a:latin typeface="Arial"/>
                          <a:ea typeface="Arial"/>
                          <a:cs typeface="Arial"/>
                          <a:sym typeface="Arial"/>
                        </a:rPr>
                        <a:t>5%</a:t>
                      </a:r>
                      <a:endParaRPr dirty="0"/>
                    </a:p>
                  </a:txBody>
                  <a:tcPr marL="67725" marR="67725" marT="33850" marB="33850" anchor="ctr"/>
                </a:tc>
                <a:extLst>
                  <a:ext uri="{0D108BD9-81ED-4DB2-BD59-A6C34878D82A}">
                    <a16:rowId xmlns:a16="http://schemas.microsoft.com/office/drawing/2014/main" xmlns="" val="10006"/>
                  </a:ext>
                </a:extLst>
              </a:tr>
              <a:tr h="387425">
                <a:tc>
                  <a:txBody>
                    <a:bodyPr/>
                    <a:lstStyle/>
                    <a:p>
                      <a:pPr marL="0" marR="0" lvl="0" indent="0" algn="ctr" rtl="0">
                        <a:spcBef>
                          <a:spcPts val="0"/>
                        </a:spcBef>
                        <a:spcAft>
                          <a:spcPts val="0"/>
                        </a:spcAft>
                        <a:buNone/>
                      </a:pPr>
                      <a:r>
                        <a:rPr lang="lv-LV" sz="1600" u="none" strike="noStrike" cap="none" dirty="0">
                          <a:solidFill>
                            <a:schemeClr val="dk1"/>
                          </a:solidFill>
                          <a:latin typeface="Arial"/>
                          <a:ea typeface="Arial"/>
                          <a:cs typeface="Arial"/>
                          <a:sym typeface="Arial"/>
                        </a:rPr>
                        <a:t>2016 - turpmāk</a:t>
                      </a:r>
                      <a:endParaRPr sz="1600" u="none" strike="noStrike" cap="none" dirty="0">
                        <a:solidFill>
                          <a:schemeClr val="dk1"/>
                        </a:solidFill>
                        <a:latin typeface="Arial"/>
                        <a:ea typeface="Arial"/>
                        <a:cs typeface="Arial"/>
                        <a:sym typeface="Arial"/>
                      </a:endParaRPr>
                    </a:p>
                  </a:txBody>
                  <a:tcPr marL="67725" marR="67725" marT="33850" marB="33850" anchor="ctr"/>
                </a:tc>
                <a:tc>
                  <a:txBody>
                    <a:bodyPr/>
                    <a:lstStyle/>
                    <a:p>
                      <a:pPr marL="0" marR="0" lvl="0" indent="0" algn="ctr" rtl="0">
                        <a:spcBef>
                          <a:spcPts val="0"/>
                        </a:spcBef>
                        <a:spcAft>
                          <a:spcPts val="0"/>
                        </a:spcAft>
                        <a:buNone/>
                      </a:pPr>
                      <a:r>
                        <a:rPr lang="lv-LV" sz="1600" u="none" strike="noStrike" cap="none" dirty="0">
                          <a:solidFill>
                            <a:schemeClr val="dk1"/>
                          </a:solidFill>
                          <a:latin typeface="Arial"/>
                          <a:ea typeface="Arial"/>
                          <a:cs typeface="Arial"/>
                          <a:sym typeface="Arial"/>
                        </a:rPr>
                        <a:t>14%</a:t>
                      </a:r>
                      <a:endParaRPr dirty="0"/>
                    </a:p>
                  </a:txBody>
                  <a:tcPr marL="67725" marR="67725" marT="33850" marB="33850" anchor="ctr"/>
                </a:tc>
                <a:tc>
                  <a:txBody>
                    <a:bodyPr/>
                    <a:lstStyle/>
                    <a:p>
                      <a:pPr marL="0" marR="0" lvl="0" indent="0" algn="ctr" rtl="0">
                        <a:spcBef>
                          <a:spcPts val="0"/>
                        </a:spcBef>
                        <a:spcAft>
                          <a:spcPts val="0"/>
                        </a:spcAft>
                        <a:buNone/>
                      </a:pPr>
                      <a:r>
                        <a:rPr lang="lv-LV" sz="1600" u="none" strike="noStrike" cap="none" dirty="0">
                          <a:solidFill>
                            <a:schemeClr val="dk1"/>
                          </a:solidFill>
                          <a:latin typeface="Arial"/>
                          <a:ea typeface="Arial"/>
                          <a:cs typeface="Arial"/>
                          <a:sym typeface="Arial"/>
                        </a:rPr>
                        <a:t>6%</a:t>
                      </a:r>
                      <a:endParaRPr dirty="0"/>
                    </a:p>
                  </a:txBody>
                  <a:tcPr marL="67725" marR="67725" marT="33850" marB="33850" anchor="ctr"/>
                </a:tc>
                <a:extLst>
                  <a:ext uri="{0D108BD9-81ED-4DB2-BD59-A6C34878D82A}">
                    <a16:rowId xmlns:a16="http://schemas.microsoft.com/office/drawing/2014/main" xmlns="" val="10007"/>
                  </a:ext>
                </a:extLst>
              </a:tr>
            </a:tbl>
          </a:graphicData>
        </a:graphic>
      </p:graphicFrame>
      <p:grpSp>
        <p:nvGrpSpPr>
          <p:cNvPr id="321" name="Google Shape;321;p41"/>
          <p:cNvGrpSpPr/>
          <p:nvPr/>
        </p:nvGrpSpPr>
        <p:grpSpPr>
          <a:xfrm>
            <a:off x="1811889" y="1399934"/>
            <a:ext cx="6342547" cy="1268656"/>
            <a:chOff x="0" y="0"/>
            <a:chExt cx="6342547" cy="1268656"/>
          </a:xfrm>
        </p:grpSpPr>
        <p:cxnSp>
          <p:nvCxnSpPr>
            <p:cNvPr id="322" name="Google Shape;322;p41"/>
            <p:cNvCxnSpPr/>
            <p:nvPr/>
          </p:nvCxnSpPr>
          <p:spPr>
            <a:xfrm>
              <a:off x="0" y="0"/>
              <a:ext cx="6342547" cy="0"/>
            </a:xfrm>
            <a:prstGeom prst="straightConnector1">
              <a:avLst/>
            </a:prstGeom>
            <a:gradFill>
              <a:gsLst>
                <a:gs pos="0">
                  <a:schemeClr val="lt1"/>
                </a:gs>
                <a:gs pos="50000">
                  <a:schemeClr val="lt1"/>
                </a:gs>
                <a:gs pos="100000">
                  <a:schemeClr val="lt1"/>
                </a:gs>
              </a:gsLst>
              <a:lin ang="5400000" scaled="0"/>
            </a:gradFill>
            <a:ln w="9525" cap="flat" cmpd="sng">
              <a:solidFill>
                <a:srgbClr val="3D4B5F"/>
              </a:solidFill>
              <a:prstDash val="solid"/>
              <a:miter lim="800000"/>
              <a:headEnd type="none" w="sm" len="sm"/>
              <a:tailEnd type="none" w="sm" len="sm"/>
            </a:ln>
          </p:spPr>
        </p:cxnSp>
        <p:sp>
          <p:nvSpPr>
            <p:cNvPr id="323" name="Google Shape;323;p41"/>
            <p:cNvSpPr/>
            <p:nvPr/>
          </p:nvSpPr>
          <p:spPr>
            <a:xfrm>
              <a:off x="0" y="0"/>
              <a:ext cx="6342547" cy="6343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41"/>
            <p:cNvSpPr txBox="1"/>
            <p:nvPr/>
          </p:nvSpPr>
          <p:spPr>
            <a:xfrm>
              <a:off x="0" y="0"/>
              <a:ext cx="6342547" cy="6343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lv-LV" sz="1600" dirty="0">
                  <a:solidFill>
                    <a:schemeClr val="dk1"/>
                  </a:solidFill>
                  <a:latin typeface="Arial"/>
                  <a:ea typeface="Arial"/>
                  <a:cs typeface="Arial"/>
                  <a:sym typeface="Arial"/>
                </a:rPr>
                <a:t>Kopējā aktīvu vērtība pensiju 2. līmenī, </a:t>
              </a:r>
              <a:endParaRPr dirty="0"/>
            </a:p>
            <a:p>
              <a:pPr marL="0" marR="0" lvl="0" indent="0" algn="ctr" rtl="0">
                <a:lnSpc>
                  <a:spcPct val="90000"/>
                </a:lnSpc>
                <a:spcBef>
                  <a:spcPts val="560"/>
                </a:spcBef>
                <a:spcAft>
                  <a:spcPts val="0"/>
                </a:spcAft>
                <a:buClr>
                  <a:schemeClr val="dk1"/>
                </a:buClr>
                <a:buSzPts val="1600"/>
                <a:buFont typeface="Arial"/>
                <a:buNone/>
              </a:pPr>
              <a:r>
                <a:rPr lang="lv-LV" sz="1600" dirty="0">
                  <a:solidFill>
                    <a:schemeClr val="dk1"/>
                  </a:solidFill>
                  <a:latin typeface="Arial"/>
                  <a:ea typeface="Arial"/>
                  <a:cs typeface="Arial"/>
                  <a:sym typeface="Arial"/>
                </a:rPr>
                <a:t>vairāk kā </a:t>
              </a:r>
              <a:r>
                <a:rPr lang="lv-LV" sz="1600" b="1" dirty="0" smtClean="0">
                  <a:solidFill>
                    <a:schemeClr val="dk1"/>
                  </a:solidFill>
                  <a:latin typeface="Arial"/>
                  <a:ea typeface="Arial"/>
                  <a:cs typeface="Arial"/>
                  <a:sym typeface="Arial"/>
                </a:rPr>
                <a:t>5 </a:t>
              </a:r>
              <a:r>
                <a:rPr lang="lv-LV" sz="1600" b="1" dirty="0">
                  <a:solidFill>
                    <a:schemeClr val="dk1"/>
                  </a:solidFill>
                  <a:latin typeface="Arial"/>
                  <a:ea typeface="Arial"/>
                  <a:cs typeface="Arial"/>
                  <a:sym typeface="Arial"/>
                </a:rPr>
                <a:t>miljardi </a:t>
              </a:r>
              <a:r>
                <a:rPr lang="lv-LV" sz="1600" b="1" dirty="0" smtClean="0">
                  <a:solidFill>
                    <a:schemeClr val="dk1"/>
                  </a:solidFill>
                  <a:latin typeface="Arial"/>
                  <a:ea typeface="Arial"/>
                  <a:cs typeface="Arial"/>
                  <a:sym typeface="Arial"/>
                </a:rPr>
                <a:t>EUR</a:t>
              </a:r>
              <a:endParaRPr i="1" dirty="0"/>
            </a:p>
          </p:txBody>
        </p:sp>
        <p:cxnSp>
          <p:nvCxnSpPr>
            <p:cNvPr id="325" name="Google Shape;325;p41"/>
            <p:cNvCxnSpPr/>
            <p:nvPr/>
          </p:nvCxnSpPr>
          <p:spPr>
            <a:xfrm>
              <a:off x="0" y="634328"/>
              <a:ext cx="6342547" cy="0"/>
            </a:xfrm>
            <a:prstGeom prst="straightConnector1">
              <a:avLst/>
            </a:prstGeom>
            <a:gradFill>
              <a:gsLst>
                <a:gs pos="0">
                  <a:schemeClr val="lt1"/>
                </a:gs>
                <a:gs pos="50000">
                  <a:schemeClr val="lt1"/>
                </a:gs>
                <a:gs pos="100000">
                  <a:schemeClr val="lt1"/>
                </a:gs>
              </a:gsLst>
              <a:lin ang="5400000" scaled="0"/>
            </a:gradFill>
            <a:ln w="9525" cap="flat" cmpd="sng">
              <a:solidFill>
                <a:srgbClr val="3D4B5F"/>
              </a:solidFill>
              <a:prstDash val="solid"/>
              <a:miter lim="800000"/>
              <a:headEnd type="none" w="sm" len="sm"/>
              <a:tailEnd type="none" w="sm" len="sm"/>
            </a:ln>
          </p:spPr>
        </p:cxnSp>
        <p:sp>
          <p:nvSpPr>
            <p:cNvPr id="326" name="Google Shape;326;p41"/>
            <p:cNvSpPr/>
            <p:nvPr/>
          </p:nvSpPr>
          <p:spPr>
            <a:xfrm>
              <a:off x="0" y="634328"/>
              <a:ext cx="6342547" cy="6343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41"/>
            <p:cNvSpPr txBox="1"/>
            <p:nvPr/>
          </p:nvSpPr>
          <p:spPr>
            <a:xfrm>
              <a:off x="0" y="634328"/>
              <a:ext cx="6342547" cy="634328"/>
            </a:xfrm>
            <a:prstGeom prst="rect">
              <a:avLst/>
            </a:prstGeom>
            <a:noFill/>
            <a:ln>
              <a:noFill/>
            </a:ln>
          </p:spPr>
          <p:txBody>
            <a:bodyPr spcFirstLastPara="1" wrap="square" lIns="60950" tIns="60950" rIns="60950" bIns="6095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lv-LV" sz="1600" dirty="0" smtClean="0">
                  <a:solidFill>
                    <a:schemeClr val="dk1"/>
                  </a:solidFill>
                  <a:latin typeface="Arial"/>
                  <a:ea typeface="Arial"/>
                  <a:cs typeface="Arial"/>
                  <a:sym typeface="Arial"/>
                </a:rPr>
                <a:t>2023. </a:t>
              </a:r>
              <a:r>
                <a:rPr lang="lv-LV" sz="1600" dirty="0">
                  <a:solidFill>
                    <a:schemeClr val="dk1"/>
                  </a:solidFill>
                  <a:latin typeface="Arial"/>
                  <a:ea typeface="Arial"/>
                  <a:cs typeface="Arial"/>
                  <a:sym typeface="Arial"/>
                </a:rPr>
                <a:t>gadā </a:t>
              </a:r>
              <a:r>
                <a:rPr lang="lv-LV" sz="1600" b="1" dirty="0">
                  <a:solidFill>
                    <a:schemeClr val="dk1"/>
                  </a:solidFill>
                  <a:latin typeface="Arial"/>
                  <a:ea typeface="Arial"/>
                  <a:cs typeface="Arial"/>
                  <a:sym typeface="Arial"/>
                </a:rPr>
                <a:t>pensiju</a:t>
              </a:r>
              <a:r>
                <a:rPr lang="lv-LV" sz="1600" dirty="0">
                  <a:solidFill>
                    <a:schemeClr val="dk1"/>
                  </a:solidFill>
                  <a:latin typeface="Arial"/>
                  <a:ea typeface="Arial"/>
                  <a:cs typeface="Arial"/>
                  <a:sym typeface="Arial"/>
                </a:rPr>
                <a:t> </a:t>
              </a:r>
              <a:r>
                <a:rPr lang="lv-LV" sz="1600" b="1" dirty="0">
                  <a:solidFill>
                    <a:schemeClr val="dk1"/>
                  </a:solidFill>
                  <a:latin typeface="Arial"/>
                  <a:ea typeface="Arial"/>
                  <a:cs typeface="Arial"/>
                  <a:sym typeface="Arial"/>
                </a:rPr>
                <a:t>2. līmenī iemaksu likme 6%</a:t>
              </a:r>
              <a:endParaRPr dirty="0"/>
            </a:p>
            <a:p>
              <a:pPr marL="0" marR="0" lvl="0" indent="0" algn="ctr" rtl="0">
                <a:lnSpc>
                  <a:spcPct val="90000"/>
                </a:lnSpc>
                <a:spcBef>
                  <a:spcPts val="560"/>
                </a:spcBef>
                <a:spcAft>
                  <a:spcPts val="0"/>
                </a:spcAft>
                <a:buClr>
                  <a:schemeClr val="dk1"/>
                </a:buClr>
                <a:buSzPts val="1600"/>
                <a:buFont typeface="Arial"/>
                <a:buNone/>
              </a:pPr>
              <a:r>
                <a:rPr lang="lv-LV" sz="1600" dirty="0">
                  <a:solidFill>
                    <a:schemeClr val="dk1"/>
                  </a:solidFill>
                  <a:latin typeface="Arial"/>
                  <a:ea typeface="Arial"/>
                  <a:cs typeface="Arial"/>
                  <a:sym typeface="Arial"/>
                </a:rPr>
                <a:t>Iemaksu likmju lielumu regulē Ministru kabineta noteikumi par valsts sociālās apdrošināšanas iemaksu likmes sadalījumu par valsts sociālās apdrošināšanas veidiem.</a:t>
              </a:r>
              <a:endParaRPr dirty="0"/>
            </a:p>
          </p:txBody>
        </p:sp>
      </p:grpSp>
      <p:sp>
        <p:nvSpPr>
          <p:cNvPr id="328" name="Google Shape;328;p41"/>
          <p:cNvSpPr/>
          <p:nvPr/>
        </p:nvSpPr>
        <p:spPr>
          <a:xfrm>
            <a:off x="248913" y="6437837"/>
            <a:ext cx="1285929"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000" i="1">
                <a:solidFill>
                  <a:schemeClr val="dk1"/>
                </a:solidFill>
                <a:latin typeface="Arial"/>
                <a:ea typeface="Arial"/>
                <a:cs typeface="Arial"/>
                <a:sym typeface="Arial"/>
              </a:rPr>
              <a:t>Avots: www.vsaa.lv</a:t>
            </a:r>
            <a:endParaRPr dirty="0"/>
          </a:p>
        </p:txBody>
      </p:sp>
      <p:sp>
        <p:nvSpPr>
          <p:cNvPr id="329" name="Google Shape;329;p4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lv-LV"/>
              <a:t>5</a:t>
            </a:fld>
            <a:endParaRPr dirty="0"/>
          </a:p>
        </p:txBody>
      </p:sp>
      <p:pic>
        <p:nvPicPr>
          <p:cNvPr id="16" name="Picture 15">
            <a:extLst>
              <a:ext uri="{FF2B5EF4-FFF2-40B4-BE49-F238E27FC236}">
                <a16:creationId xmlns:a16="http://schemas.microsoft.com/office/drawing/2014/main" xmlns="" id="{8F732323-9E24-422E-A460-013F846F92F3}"/>
              </a:ext>
            </a:extLst>
          </p:cNvPr>
          <p:cNvPicPr>
            <a:picLocks noChangeAspect="1"/>
          </p:cNvPicPr>
          <p:nvPr/>
        </p:nvPicPr>
        <p:blipFill>
          <a:blip r:embed="rId3"/>
          <a:stretch>
            <a:fillRect/>
          </a:stretch>
        </p:blipFill>
        <p:spPr>
          <a:xfrm>
            <a:off x="161190" y="135150"/>
            <a:ext cx="869839" cy="680625"/>
          </a:xfrm>
          <a:prstGeom prst="rect">
            <a:avLst/>
          </a:prstGeom>
        </p:spPr>
      </p:pic>
    </p:spTree>
    <p:extLst>
      <p:ext uri="{BB962C8B-B14F-4D97-AF65-F5344CB8AC3E}">
        <p14:creationId xmlns:p14="http://schemas.microsoft.com/office/powerpoint/2010/main" val="2909242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684024"/>
            <a:ext cx="8543925" cy="1325563"/>
          </a:xfrm>
        </p:spPr>
        <p:txBody>
          <a:bodyPr>
            <a:noAutofit/>
          </a:bodyPr>
          <a:lstStyle/>
          <a:p>
            <a:pPr algn="ctr"/>
            <a:r>
              <a:rPr lang="lv-LV" sz="3200" b="1" dirty="0">
                <a:latin typeface="Arial" panose="020B0604020202020204" pitchFamily="34" charset="0"/>
                <a:cs typeface="Arial" panose="020B0604020202020204" pitchFamily="34" charset="0"/>
              </a:rPr>
              <a:t>Nosacījumi, kas ietekmē 2. pensiju līmeņa uzkrājuma lielumu</a:t>
            </a:r>
            <a:endParaRPr lang="en-US" sz="3200" b="1" dirty="0">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2720485801"/>
              </p:ext>
            </p:extLst>
          </p:nvPr>
        </p:nvGraphicFramePr>
        <p:xfrm>
          <a:off x="1998260" y="2693611"/>
          <a:ext cx="5909479" cy="2092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48913" y="6437837"/>
            <a:ext cx="1285929" cy="246221"/>
          </a:xfrm>
          <a:prstGeom prst="rect">
            <a:avLst/>
          </a:prstGeom>
        </p:spPr>
        <p:txBody>
          <a:bodyPr wrap="none">
            <a:spAutoFit/>
          </a:bodyPr>
          <a:lstStyle/>
          <a:p>
            <a:r>
              <a:rPr lang="en-US" sz="1000" i="1" dirty="0" err="1">
                <a:latin typeface="Arial" panose="020B0604020202020204" pitchFamily="34" charset="0"/>
                <a:cs typeface="Arial" panose="020B0604020202020204" pitchFamily="34" charset="0"/>
              </a:rPr>
              <a:t>Avots</a:t>
            </a:r>
            <a:r>
              <a:rPr lang="en-US" sz="1000" i="1" dirty="0">
                <a:latin typeface="Arial" panose="020B0604020202020204" pitchFamily="34" charset="0"/>
                <a:cs typeface="Arial" panose="020B0604020202020204" pitchFamily="34" charset="0"/>
              </a:rPr>
              <a:t>: </a:t>
            </a:r>
            <a:r>
              <a:rPr lang="lv-LV" sz="1000" i="1" dirty="0">
                <a:latin typeface="Arial" panose="020B0604020202020204" pitchFamily="34" charset="0"/>
                <a:cs typeface="Arial" panose="020B0604020202020204" pitchFamily="34" charset="0"/>
              </a:rPr>
              <a:t>www.vsaa.lv</a:t>
            </a:r>
          </a:p>
        </p:txBody>
      </p:sp>
      <p:sp>
        <p:nvSpPr>
          <p:cNvPr id="13" name="Slide Number Placeholder 12"/>
          <p:cNvSpPr>
            <a:spLocks noGrp="1"/>
          </p:cNvSpPr>
          <p:nvPr>
            <p:ph type="sldNum" sz="quarter" idx="12"/>
          </p:nvPr>
        </p:nvSpPr>
        <p:spPr/>
        <p:txBody>
          <a:bodyPr/>
          <a:lstStyle/>
          <a:p>
            <a:fld id="{6649F255-BF08-4215-8A3A-09A52F25C30F}" type="slidenum">
              <a:rPr lang="lv-LV" smtClean="0"/>
              <a:t>6</a:t>
            </a:fld>
            <a:endParaRPr lang="lv-LV"/>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5" y="0"/>
            <a:ext cx="1093775" cy="984074"/>
          </a:xfrm>
          <a:prstGeom prst="rect">
            <a:avLst/>
          </a:prstGeom>
        </p:spPr>
      </p:pic>
    </p:spTree>
    <p:extLst>
      <p:ext uri="{BB962C8B-B14F-4D97-AF65-F5344CB8AC3E}">
        <p14:creationId xmlns:p14="http://schemas.microsoft.com/office/powerpoint/2010/main" val="2258598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684024"/>
            <a:ext cx="8543925" cy="1325563"/>
          </a:xfrm>
        </p:spPr>
        <p:txBody>
          <a:bodyPr>
            <a:noAutofit/>
          </a:bodyPr>
          <a:lstStyle/>
          <a:p>
            <a:pPr algn="ctr"/>
            <a:r>
              <a:rPr lang="lv-LV" sz="3200" b="1" dirty="0">
                <a:latin typeface="Arial" panose="020B0604020202020204" pitchFamily="34" charset="0"/>
                <a:cs typeface="Arial" panose="020B0604020202020204" pitchFamily="34" charset="0"/>
              </a:rPr>
              <a:t>2.Pensiju līmeņa uzkrājumu uzzini portālā www.latvija.lv</a:t>
            </a:r>
            <a:endParaRPr lang="en-US" sz="3200" b="1" dirty="0">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2634894281"/>
              </p:ext>
            </p:extLst>
          </p:nvPr>
        </p:nvGraphicFramePr>
        <p:xfrm>
          <a:off x="1907422" y="4953080"/>
          <a:ext cx="6342547" cy="173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48913" y="6437837"/>
            <a:ext cx="1285929" cy="246221"/>
          </a:xfrm>
          <a:prstGeom prst="rect">
            <a:avLst/>
          </a:prstGeom>
        </p:spPr>
        <p:txBody>
          <a:bodyPr wrap="none">
            <a:spAutoFit/>
          </a:bodyPr>
          <a:lstStyle/>
          <a:p>
            <a:r>
              <a:rPr lang="en-US" sz="1000" i="1" dirty="0" err="1">
                <a:latin typeface="Arial" panose="020B0604020202020204" pitchFamily="34" charset="0"/>
                <a:cs typeface="Arial" panose="020B0604020202020204" pitchFamily="34" charset="0"/>
              </a:rPr>
              <a:t>Avots</a:t>
            </a:r>
            <a:r>
              <a:rPr lang="en-US" sz="1000" i="1" dirty="0">
                <a:latin typeface="Arial" panose="020B0604020202020204" pitchFamily="34" charset="0"/>
                <a:cs typeface="Arial" panose="020B0604020202020204" pitchFamily="34" charset="0"/>
              </a:rPr>
              <a:t>: </a:t>
            </a:r>
            <a:r>
              <a:rPr lang="lv-LV" sz="1000" i="1" dirty="0">
                <a:latin typeface="Arial" panose="020B0604020202020204" pitchFamily="34" charset="0"/>
                <a:cs typeface="Arial" panose="020B0604020202020204" pitchFamily="34" charset="0"/>
              </a:rPr>
              <a:t>www.vsaa.lv</a:t>
            </a:r>
          </a:p>
        </p:txBody>
      </p:sp>
      <p:sp>
        <p:nvSpPr>
          <p:cNvPr id="13" name="Slide Number Placeholder 12"/>
          <p:cNvSpPr>
            <a:spLocks noGrp="1"/>
          </p:cNvSpPr>
          <p:nvPr>
            <p:ph type="sldNum" sz="quarter" idx="12"/>
          </p:nvPr>
        </p:nvSpPr>
        <p:spPr/>
        <p:txBody>
          <a:bodyPr/>
          <a:lstStyle/>
          <a:p>
            <a:fld id="{6649F255-BF08-4215-8A3A-09A52F25C30F}" type="slidenum">
              <a:rPr lang="lv-LV" smtClean="0"/>
              <a:t>7</a:t>
            </a:fld>
            <a:endParaRPr lang="lv-LV"/>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5" y="0"/>
            <a:ext cx="1093775" cy="984074"/>
          </a:xfrm>
          <a:prstGeom prst="rect">
            <a:avLst/>
          </a:prstGeom>
        </p:spPr>
      </p:pic>
      <p:pic>
        <p:nvPicPr>
          <p:cNvPr id="7" name="Picture 6">
            <a:extLst>
              <a:ext uri="{FF2B5EF4-FFF2-40B4-BE49-F238E27FC236}">
                <a16:creationId xmlns:a16="http://schemas.microsoft.com/office/drawing/2014/main" xmlns="" id="{028A6E78-ABEE-469E-A06A-8D4029A92C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588" y="1904920"/>
            <a:ext cx="7782824" cy="2839839"/>
          </a:xfrm>
          <a:prstGeom prst="rect">
            <a:avLst/>
          </a:prstGeom>
        </p:spPr>
      </p:pic>
    </p:spTree>
    <p:extLst>
      <p:ext uri="{BB962C8B-B14F-4D97-AF65-F5344CB8AC3E}">
        <p14:creationId xmlns:p14="http://schemas.microsoft.com/office/powerpoint/2010/main" val="3344156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040" y="554606"/>
            <a:ext cx="7788405" cy="981782"/>
          </a:xfrm>
        </p:spPr>
        <p:txBody>
          <a:bodyPr>
            <a:normAutofit/>
          </a:bodyPr>
          <a:lstStyle/>
          <a:p>
            <a:pPr algn="ctr"/>
            <a:r>
              <a:rPr lang="lv-LV" sz="3200" b="1" dirty="0">
                <a:latin typeface="Arial" pitchFamily="34" charset="0"/>
                <a:cs typeface="Arial" pitchFamily="34" charset="0"/>
              </a:rPr>
              <a:t>    2.Pensiju līmeņa pārvaldnieki: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8435" y="2308680"/>
            <a:ext cx="1234575" cy="12345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033" y="5547982"/>
            <a:ext cx="1700484" cy="8955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2800" y="3326633"/>
            <a:ext cx="2963237" cy="16763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0196" y="5547982"/>
            <a:ext cx="1550730" cy="67973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33" y="4647883"/>
            <a:ext cx="1609731" cy="88123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0056" y="1948356"/>
            <a:ext cx="3243182" cy="884505"/>
          </a:xfrm>
          <a:prstGeom prst="rect">
            <a:avLst/>
          </a:prstGeom>
        </p:spPr>
      </p:pic>
      <p:sp>
        <p:nvSpPr>
          <p:cNvPr id="15" name="Rectangle 14"/>
          <p:cNvSpPr/>
          <p:nvPr/>
        </p:nvSpPr>
        <p:spPr>
          <a:xfrm>
            <a:off x="203353" y="6443570"/>
            <a:ext cx="1739579" cy="246221"/>
          </a:xfrm>
          <a:prstGeom prst="rect">
            <a:avLst/>
          </a:prstGeom>
        </p:spPr>
        <p:txBody>
          <a:bodyPr wrap="none">
            <a:spAutoFit/>
          </a:bodyPr>
          <a:lstStyle/>
          <a:p>
            <a:r>
              <a:rPr lang="en-US" sz="1000" i="1" dirty="0" err="1">
                <a:latin typeface="Arial" panose="020B0604020202020204" pitchFamily="34" charset="0"/>
                <a:cs typeface="Arial" panose="020B0604020202020204" pitchFamily="34" charset="0"/>
              </a:rPr>
              <a:t>Avots</a:t>
            </a:r>
            <a:r>
              <a:rPr lang="en-US" sz="1000" i="1" dirty="0">
                <a:latin typeface="Arial" panose="020B0604020202020204" pitchFamily="34" charset="0"/>
                <a:cs typeface="Arial" panose="020B0604020202020204" pitchFamily="34" charset="0"/>
              </a:rPr>
              <a:t>: </a:t>
            </a:r>
            <a:r>
              <a:rPr lang="it-IT" sz="1000" i="1" dirty="0">
                <a:latin typeface="Arial" panose="020B0604020202020204" pitchFamily="34" charset="0"/>
                <a:cs typeface="Arial" panose="020B0604020202020204" pitchFamily="34" charset="0"/>
              </a:rPr>
              <a:t>www.manapensija.lv</a:t>
            </a:r>
            <a:endParaRPr lang="lv-LV" sz="1000" i="1" dirty="0">
              <a:latin typeface="Arial" panose="020B0604020202020204" pitchFamily="34" charset="0"/>
              <a:cs typeface="Arial" panose="020B0604020202020204" pitchFamily="34" charset="0"/>
            </a:endParaRPr>
          </a:p>
        </p:txBody>
      </p:sp>
      <p:sp>
        <p:nvSpPr>
          <p:cNvPr id="18" name="Slide Number Placeholder 17"/>
          <p:cNvSpPr>
            <a:spLocks noGrp="1"/>
          </p:cNvSpPr>
          <p:nvPr>
            <p:ph type="sldNum" sz="quarter" idx="12"/>
          </p:nvPr>
        </p:nvSpPr>
        <p:spPr/>
        <p:txBody>
          <a:bodyPr/>
          <a:lstStyle/>
          <a:p>
            <a:fld id="{6649F255-BF08-4215-8A3A-09A52F25C30F}" type="slidenum">
              <a:rPr lang="lv-LV" smtClean="0"/>
              <a:t>8</a:t>
            </a:fld>
            <a:endParaRPr lang="lv-LV"/>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5" y="0"/>
            <a:ext cx="1093775" cy="984074"/>
          </a:xfrm>
          <a:prstGeom prst="rect">
            <a:avLst/>
          </a:prstGeom>
        </p:spPr>
      </p:pic>
      <p:pic>
        <p:nvPicPr>
          <p:cNvPr id="1028" name="Picture 4" descr="https://www.manapensija.lv/lv/wp-content/uploads/2022/01/logo_integrum-1-e164148263465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2658" y="1948356"/>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2658" y="1980121"/>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06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73147" y="1659391"/>
            <a:ext cx="6164263" cy="1697037"/>
          </a:xfrm>
        </p:spPr>
        <p:txBody>
          <a:bodyPr>
            <a:noAutofit/>
          </a:bodyPr>
          <a:lstStyle/>
          <a:p>
            <a:pPr marL="0" indent="0">
              <a:buNone/>
            </a:pPr>
            <a:r>
              <a:rPr lang="lv-LV" sz="1600" b="1" dirty="0">
                <a:latin typeface="Arial" panose="020B0604020202020204" pitchFamily="34" charset="0"/>
                <a:cs typeface="Arial" panose="020B0604020202020204" pitchFamily="34" charset="0"/>
              </a:rPr>
              <a:t>        Nozares rādītāji:</a:t>
            </a:r>
            <a:endParaRPr lang="en-US" sz="1600" b="1" dirty="0">
              <a:latin typeface="Arial" panose="020B0604020202020204" pitchFamily="34" charset="0"/>
              <a:cs typeface="Arial" panose="020B0604020202020204" pitchFamily="34" charset="0"/>
            </a:endParaRPr>
          </a:p>
          <a:p>
            <a:pPr marL="0" indent="0">
              <a:buNone/>
            </a:pPr>
            <a:endParaRPr lang="lv-LV" sz="1400" b="1" dirty="0">
              <a:latin typeface="Arial" panose="020B0604020202020204" pitchFamily="34" charset="0"/>
              <a:cs typeface="Arial" panose="020B0604020202020204" pitchFamily="34" charset="0"/>
            </a:endParaRPr>
          </a:p>
          <a:p>
            <a:pPr marL="0" indent="0" algn="just">
              <a:buClr>
                <a:srgbClr val="00003C"/>
              </a:buClr>
              <a:buNone/>
            </a:pPr>
            <a:endParaRPr lang="lv-LV" sz="1400" b="1" dirty="0">
              <a:latin typeface="Arial" panose="020B0604020202020204" pitchFamily="34" charset="0"/>
              <a:cs typeface="Arial" panose="020B0604020202020204" pitchFamily="34" charset="0"/>
            </a:endParaRPr>
          </a:p>
          <a:p>
            <a:pPr marL="0" indent="0" algn="just">
              <a:buClr>
                <a:srgbClr val="00003C"/>
              </a:buClr>
              <a:buNone/>
            </a:pPr>
            <a:endParaRPr lang="lv-LV" sz="1400" b="1" dirty="0">
              <a:latin typeface="Arial" panose="020B0604020202020204" pitchFamily="34" charset="0"/>
              <a:cs typeface="Arial" panose="020B0604020202020204" pitchFamily="34" charset="0"/>
            </a:endParaRPr>
          </a:p>
          <a:p>
            <a:pPr marL="0" indent="0" algn="just">
              <a:buClr>
                <a:srgbClr val="00003C"/>
              </a:buClr>
              <a:buNone/>
            </a:pPr>
            <a:endParaRPr lang="lv-LV" sz="1400" b="1" dirty="0">
              <a:latin typeface="Arial" panose="020B0604020202020204" pitchFamily="34" charset="0"/>
              <a:cs typeface="Arial" panose="020B0604020202020204" pitchFamily="34" charset="0"/>
            </a:endParaRPr>
          </a:p>
          <a:p>
            <a:pPr marL="0" indent="0" algn="just">
              <a:buClr>
                <a:srgbClr val="00003C"/>
              </a:buClr>
              <a:buNone/>
            </a:pPr>
            <a:endParaRPr lang="lv-LV" sz="1400" b="1" dirty="0">
              <a:latin typeface="Arial" panose="020B0604020202020204" pitchFamily="34" charset="0"/>
              <a:cs typeface="Arial" panose="020B0604020202020204" pitchFamily="34" charset="0"/>
            </a:endParaRPr>
          </a:p>
          <a:p>
            <a:pPr marL="0" indent="0" algn="just">
              <a:buClr>
                <a:srgbClr val="00003C"/>
              </a:buClr>
              <a:buNone/>
            </a:pPr>
            <a:endParaRPr lang="lv-LV" sz="1400" b="1" dirty="0">
              <a:latin typeface="Arial" panose="020B0604020202020204" pitchFamily="34" charset="0"/>
              <a:cs typeface="Arial" panose="020B0604020202020204" pitchFamily="34" charset="0"/>
            </a:endParaRPr>
          </a:p>
          <a:p>
            <a:pPr marL="0" indent="0" algn="just">
              <a:buClr>
                <a:srgbClr val="00003C"/>
              </a:buClr>
              <a:buNone/>
            </a:pPr>
            <a:endParaRPr lang="en-US" sz="500" b="1" dirty="0">
              <a:latin typeface="Arial" panose="020B0604020202020204" pitchFamily="34" charset="0"/>
              <a:cs typeface="Arial" panose="020B0604020202020204" pitchFamily="34" charset="0"/>
            </a:endParaRPr>
          </a:p>
          <a:p>
            <a:pPr>
              <a:buClr>
                <a:srgbClr val="00003C"/>
              </a:buClr>
            </a:pPr>
            <a:endParaRPr lang="lv-LV" sz="1400" dirty="0">
              <a:latin typeface="Arial" panose="020B0604020202020204" pitchFamily="34" charset="0"/>
              <a:cs typeface="Arial" panose="020B0604020202020204" pitchFamily="34" charset="0"/>
            </a:endParaRPr>
          </a:p>
          <a:p>
            <a:pPr>
              <a:buClr>
                <a:srgbClr val="00003C"/>
              </a:buClr>
            </a:pPr>
            <a:endParaRPr lang="lv-LV" sz="1400" dirty="0">
              <a:latin typeface="Arial" panose="020B0604020202020204" pitchFamily="34" charset="0"/>
              <a:cs typeface="Arial" panose="020B0604020202020204" pitchFamily="34" charset="0"/>
            </a:endParaRPr>
          </a:p>
          <a:p>
            <a:pPr>
              <a:buClr>
                <a:srgbClr val="00003C"/>
              </a:buClr>
            </a:pPr>
            <a:endParaRPr lang="lv-LV" sz="1400" dirty="0">
              <a:latin typeface="Arial" panose="020B0604020202020204" pitchFamily="34" charset="0"/>
              <a:cs typeface="Arial" panose="020B0604020202020204" pitchFamily="34" charset="0"/>
            </a:endParaRPr>
          </a:p>
          <a:p>
            <a:pPr>
              <a:buClr>
                <a:srgbClr val="00003C"/>
              </a:buClr>
            </a:pPr>
            <a:endParaRPr lang="lv-LV" sz="1400" dirty="0">
              <a:latin typeface="Arial" panose="020B0604020202020204" pitchFamily="34" charset="0"/>
              <a:cs typeface="Arial" panose="020B0604020202020204" pitchFamily="34" charset="0"/>
            </a:endParaRPr>
          </a:p>
          <a:p>
            <a:pPr>
              <a:buClr>
                <a:srgbClr val="00003C"/>
              </a:buClr>
            </a:pPr>
            <a:endParaRPr lang="lv-LV" sz="1400" dirty="0">
              <a:latin typeface="Arial" panose="020B0604020202020204" pitchFamily="34" charset="0"/>
              <a:cs typeface="Arial" panose="020B0604020202020204" pitchFamily="34" charset="0"/>
            </a:endParaRPr>
          </a:p>
          <a:p>
            <a:pPr>
              <a:buClr>
                <a:srgbClr val="00003C"/>
              </a:buClr>
            </a:pPr>
            <a:endParaRPr lang="lv-LV" sz="1400" dirty="0">
              <a:latin typeface="Arial" panose="020B0604020202020204" pitchFamily="34" charset="0"/>
              <a:cs typeface="Arial" panose="020B0604020202020204" pitchFamily="34" charset="0"/>
            </a:endParaRPr>
          </a:p>
          <a:p>
            <a:pPr>
              <a:buClr>
                <a:srgbClr val="00003C"/>
              </a:buClr>
            </a:pPr>
            <a:endParaRPr lang="lv-LV" sz="1400" dirty="0">
              <a:latin typeface="Arial" panose="020B0604020202020204" pitchFamily="34" charset="0"/>
              <a:cs typeface="Arial" panose="020B0604020202020204" pitchFamily="34" charset="0"/>
            </a:endParaRPr>
          </a:p>
          <a:p>
            <a:pPr>
              <a:buClr>
                <a:srgbClr val="00003C"/>
              </a:buClr>
            </a:pPr>
            <a:endParaRPr lang="lv-LV" sz="1400" dirty="0">
              <a:latin typeface="Arial" panose="020B0604020202020204" pitchFamily="34" charset="0"/>
              <a:cs typeface="Arial" panose="020B0604020202020204" pitchFamily="34" charset="0"/>
            </a:endParaRPr>
          </a:p>
          <a:p>
            <a:pPr>
              <a:buClr>
                <a:srgbClr val="00003C"/>
              </a:buClr>
            </a:pPr>
            <a:endParaRPr lang="lv-LV" sz="1400" dirty="0">
              <a:latin typeface="Arial" panose="020B0604020202020204" pitchFamily="34" charset="0"/>
              <a:cs typeface="Arial" panose="020B0604020202020204" pitchFamily="34" charset="0"/>
            </a:endParaRPr>
          </a:p>
          <a:p>
            <a:pPr>
              <a:buClr>
                <a:srgbClr val="00003C"/>
              </a:buClr>
            </a:pPr>
            <a:endParaRPr lang="en-US" sz="1400" dirty="0">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1093776" y="676728"/>
            <a:ext cx="7788275" cy="982663"/>
          </a:xfrm>
        </p:spPr>
        <p:txBody>
          <a:bodyPr>
            <a:normAutofit/>
          </a:bodyPr>
          <a:lstStyle/>
          <a:p>
            <a:pPr algn="ctr"/>
            <a:r>
              <a:rPr lang="lv-LV" sz="3200" b="1" dirty="0">
                <a:latin typeface="Arial" panose="020B0604020202020204" pitchFamily="34" charset="0"/>
                <a:cs typeface="Arial" panose="020B0604020202020204" pitchFamily="34" charset="0"/>
              </a:rPr>
              <a:t>Ieguldījumu plāni un to stratēģijas</a:t>
            </a:r>
            <a:endParaRPr lang="en-US" sz="3200" b="1"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1004039360"/>
              </p:ext>
            </p:extLst>
          </p:nvPr>
        </p:nvGraphicFramePr>
        <p:xfrm>
          <a:off x="2175470" y="2058891"/>
          <a:ext cx="6241311" cy="338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03353" y="6458606"/>
            <a:ext cx="1739579" cy="246221"/>
          </a:xfrm>
          <a:prstGeom prst="rect">
            <a:avLst/>
          </a:prstGeom>
        </p:spPr>
        <p:txBody>
          <a:bodyPr wrap="none">
            <a:spAutoFit/>
          </a:bodyPr>
          <a:lstStyle/>
          <a:p>
            <a:r>
              <a:rPr lang="en-US" sz="1000" i="1" dirty="0" err="1">
                <a:solidFill>
                  <a:schemeClr val="tx1">
                    <a:lumMod val="95000"/>
                    <a:lumOff val="5000"/>
                  </a:schemeClr>
                </a:solidFill>
                <a:latin typeface="Arial" panose="020B0604020202020204" pitchFamily="34" charset="0"/>
                <a:cs typeface="Arial" panose="020B0604020202020204" pitchFamily="34" charset="0"/>
              </a:rPr>
              <a:t>Avots</a:t>
            </a:r>
            <a:r>
              <a:rPr lang="en-US" sz="1000" i="1" dirty="0">
                <a:solidFill>
                  <a:schemeClr val="tx1">
                    <a:lumMod val="95000"/>
                    <a:lumOff val="5000"/>
                  </a:schemeClr>
                </a:solidFill>
                <a:latin typeface="Arial" panose="020B0604020202020204" pitchFamily="34" charset="0"/>
                <a:cs typeface="Arial" panose="020B0604020202020204" pitchFamily="34" charset="0"/>
              </a:rPr>
              <a:t>: </a:t>
            </a:r>
            <a:r>
              <a:rPr lang="lv-LV" sz="1000" i="1" dirty="0">
                <a:solidFill>
                  <a:schemeClr val="tx1">
                    <a:lumMod val="95000"/>
                    <a:lumOff val="5000"/>
                  </a:schemeClr>
                </a:solidFill>
                <a:latin typeface="Arial" panose="020B0604020202020204" pitchFamily="34" charset="0"/>
                <a:cs typeface="Arial" panose="020B0604020202020204" pitchFamily="34" charset="0"/>
              </a:rPr>
              <a:t>www.manapensija.lv</a:t>
            </a:r>
          </a:p>
        </p:txBody>
      </p:sp>
      <p:sp>
        <p:nvSpPr>
          <p:cNvPr id="13" name="Slide Number Placeholder 12"/>
          <p:cNvSpPr>
            <a:spLocks noGrp="1"/>
          </p:cNvSpPr>
          <p:nvPr>
            <p:ph type="sldNum" sz="quarter" idx="12"/>
          </p:nvPr>
        </p:nvSpPr>
        <p:spPr/>
        <p:txBody>
          <a:bodyPr/>
          <a:lstStyle/>
          <a:p>
            <a:fld id="{6649F255-BF08-4215-8A3A-09A52F25C30F}" type="slidenum">
              <a:rPr lang="lv-LV" smtClean="0"/>
              <a:t>9</a:t>
            </a:fld>
            <a:endParaRPr lang="lv-LV"/>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5" y="0"/>
            <a:ext cx="1093775" cy="984074"/>
          </a:xfrm>
          <a:prstGeom prst="rect">
            <a:avLst/>
          </a:prstGeom>
        </p:spPr>
      </p:pic>
      <p:sp>
        <p:nvSpPr>
          <p:cNvPr id="10" name="Rectangle 9">
            <a:extLst>
              <a:ext uri="{FF2B5EF4-FFF2-40B4-BE49-F238E27FC236}">
                <a16:creationId xmlns:a16="http://schemas.microsoft.com/office/drawing/2014/main" xmlns="" id="{814B86EB-4805-4151-BAEC-43B536B6E811}"/>
              </a:ext>
            </a:extLst>
          </p:cNvPr>
          <p:cNvSpPr/>
          <p:nvPr/>
        </p:nvSpPr>
        <p:spPr>
          <a:xfrm>
            <a:off x="7127119" y="6538914"/>
            <a:ext cx="1385316" cy="246221"/>
          </a:xfrm>
          <a:prstGeom prst="rect">
            <a:avLst/>
          </a:prstGeom>
        </p:spPr>
        <p:txBody>
          <a:bodyPr wrap="none">
            <a:spAutoFit/>
          </a:bodyPr>
          <a:lstStyle/>
          <a:p>
            <a:r>
              <a:rPr lang="lv-LV" sz="1000" i="1" dirty="0">
                <a:latin typeface="Arial" panose="020B0604020202020204" pitchFamily="34" charset="0"/>
                <a:cs typeface="Arial" panose="020B0604020202020204" pitchFamily="34" charset="0"/>
              </a:rPr>
              <a:t>Atjaunots 21.05.2019</a:t>
            </a:r>
          </a:p>
        </p:txBody>
      </p:sp>
    </p:spTree>
    <p:extLst>
      <p:ext uri="{BB962C8B-B14F-4D97-AF65-F5344CB8AC3E}">
        <p14:creationId xmlns:p14="http://schemas.microsoft.com/office/powerpoint/2010/main" val="17786742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13787</TotalTime>
  <Words>772</Words>
  <Application>Microsoft Office PowerPoint</Application>
  <PresentationFormat>A4 Paper (210x297 mm)</PresentationFormat>
  <Paragraphs>146</Paragraphs>
  <Slides>16</Slides>
  <Notes>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Custom Design</vt:lpstr>
      <vt:lpstr>1_Custom Design</vt:lpstr>
      <vt:lpstr>PowerPoint Presentation</vt:lpstr>
      <vt:lpstr>PowerPoint Presentation</vt:lpstr>
      <vt:lpstr>Kas ir pensiju 2.līmenis un kā tas veidojas</vt:lpstr>
      <vt:lpstr>Pensiju 2. līmeņa dalībnieki</vt:lpstr>
      <vt:lpstr>PowerPoint Presentation</vt:lpstr>
      <vt:lpstr>Nosacījumi, kas ietekmē 2. pensiju līmeņa uzkrājuma lielumu</vt:lpstr>
      <vt:lpstr>2.Pensiju līmeņa uzkrājumu uzzini portālā www.latvija.lv</vt:lpstr>
      <vt:lpstr>    2.Pensiju līmeņa pārvaldnieki: </vt:lpstr>
      <vt:lpstr>Ieguldījumu plāni un to stratēģijas</vt:lpstr>
      <vt:lpstr>PowerPoint Presentation</vt:lpstr>
      <vt:lpstr>PowerPoint Presentation</vt:lpstr>
      <vt:lpstr>2.pensiju līmeņa uzkrājumu iespējams mantot!</vt:lpstr>
      <vt:lpstr>Fondēto pensiju shēmas dalībnieka izvēles izdarīšana</vt:lpstr>
      <vt:lpstr>Uzzini savu uzkrājuma apjomu!</vt:lpstr>
      <vt:lpstr>2.Pensiju līmeņa priekšrocības!</vt:lpstr>
      <vt:lpstr>Paldies par uzmanību!     Inta Ērgle  mob.t. 2 9 426 482                                    inta_ergle@inbox.lv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Inta Ergke</cp:lastModifiedBy>
  <cp:revision>706</cp:revision>
  <cp:lastPrinted>2018-02-02T13:06:36Z</cp:lastPrinted>
  <dcterms:created xsi:type="dcterms:W3CDTF">2015-06-08T08:10:08Z</dcterms:created>
  <dcterms:modified xsi:type="dcterms:W3CDTF">2023-01-12T07:59:15Z</dcterms:modified>
</cp:coreProperties>
</file>